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55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2980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483645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489025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640263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67030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514563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539025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1330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170993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655927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46723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46991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218473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19748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224682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42966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405218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22478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609348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858042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4849138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779958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10281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36691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001545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46213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99690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83375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948215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69482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5D751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5D751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5D751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399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888235" y="3592067"/>
            <a:ext cx="5519927" cy="11475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799588" y="4091940"/>
            <a:ext cx="3579875" cy="114757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3999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4115" y="302061"/>
            <a:ext cx="7715768" cy="976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5D751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9298" y="1259955"/>
            <a:ext cx="7325403" cy="39604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f.gov/harassment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rogramcomplaints@nsf.gov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system_updates-subscribe-request@listserv.nsf.gov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doyle@nsf.go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olicy@nsf.gov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rgov@nsf.gov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nlineethics.org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9.png"/><Relationship Id="rId18" Type="http://schemas.openxmlformats.org/officeDocument/2006/relationships/image" Target="../media/image34.png"/><Relationship Id="rId26" Type="http://schemas.openxmlformats.org/officeDocument/2006/relationships/image" Target="../media/image42.png"/><Relationship Id="rId39" Type="http://schemas.openxmlformats.org/officeDocument/2006/relationships/image" Target="../media/image55.png"/><Relationship Id="rId21" Type="http://schemas.openxmlformats.org/officeDocument/2006/relationships/image" Target="../media/image37.png"/><Relationship Id="rId34" Type="http://schemas.openxmlformats.org/officeDocument/2006/relationships/image" Target="../media/image50.png"/><Relationship Id="rId42" Type="http://schemas.openxmlformats.org/officeDocument/2006/relationships/image" Target="../media/image58.jpg"/><Relationship Id="rId47" Type="http://schemas.openxmlformats.org/officeDocument/2006/relationships/image" Target="../media/image63.png"/><Relationship Id="rId50" Type="http://schemas.openxmlformats.org/officeDocument/2006/relationships/image" Target="../media/image66.png"/><Relationship Id="rId55" Type="http://schemas.openxmlformats.org/officeDocument/2006/relationships/image" Target="../media/image71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26.xml"/><Relationship Id="rId16" Type="http://schemas.openxmlformats.org/officeDocument/2006/relationships/image" Target="../media/image32.png"/><Relationship Id="rId20" Type="http://schemas.openxmlformats.org/officeDocument/2006/relationships/image" Target="../media/image36.png"/><Relationship Id="rId29" Type="http://schemas.openxmlformats.org/officeDocument/2006/relationships/image" Target="../media/image45.png"/><Relationship Id="rId41" Type="http://schemas.openxmlformats.org/officeDocument/2006/relationships/image" Target="../media/image57.png"/><Relationship Id="rId54" Type="http://schemas.openxmlformats.org/officeDocument/2006/relationships/image" Target="../media/image7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2.png"/><Relationship Id="rId11" Type="http://schemas.openxmlformats.org/officeDocument/2006/relationships/image" Target="../media/image27.jpg"/><Relationship Id="rId24" Type="http://schemas.openxmlformats.org/officeDocument/2006/relationships/image" Target="../media/image40.png"/><Relationship Id="rId32" Type="http://schemas.openxmlformats.org/officeDocument/2006/relationships/image" Target="../media/image48.jpg"/><Relationship Id="rId37" Type="http://schemas.openxmlformats.org/officeDocument/2006/relationships/image" Target="../media/image53.png"/><Relationship Id="rId40" Type="http://schemas.openxmlformats.org/officeDocument/2006/relationships/image" Target="../media/image56.png"/><Relationship Id="rId45" Type="http://schemas.openxmlformats.org/officeDocument/2006/relationships/image" Target="../media/image61.png"/><Relationship Id="rId53" Type="http://schemas.openxmlformats.org/officeDocument/2006/relationships/image" Target="../media/image69.png"/><Relationship Id="rId58" Type="http://schemas.openxmlformats.org/officeDocument/2006/relationships/image" Target="../media/image74.jpg"/><Relationship Id="rId5" Type="http://schemas.openxmlformats.org/officeDocument/2006/relationships/image" Target="../media/image21.png"/><Relationship Id="rId15" Type="http://schemas.openxmlformats.org/officeDocument/2006/relationships/image" Target="../media/image31.png"/><Relationship Id="rId23" Type="http://schemas.openxmlformats.org/officeDocument/2006/relationships/image" Target="../media/image39.png"/><Relationship Id="rId28" Type="http://schemas.openxmlformats.org/officeDocument/2006/relationships/image" Target="../media/image44.png"/><Relationship Id="rId36" Type="http://schemas.openxmlformats.org/officeDocument/2006/relationships/image" Target="../media/image52.jpg"/><Relationship Id="rId49" Type="http://schemas.openxmlformats.org/officeDocument/2006/relationships/image" Target="../media/image65.png"/><Relationship Id="rId57" Type="http://schemas.openxmlformats.org/officeDocument/2006/relationships/image" Target="../media/image73.jpg"/><Relationship Id="rId61" Type="http://schemas.openxmlformats.org/officeDocument/2006/relationships/image" Target="../media/image77.jpg"/><Relationship Id="rId10" Type="http://schemas.openxmlformats.org/officeDocument/2006/relationships/image" Target="../media/image26.jpg"/><Relationship Id="rId19" Type="http://schemas.openxmlformats.org/officeDocument/2006/relationships/image" Target="../media/image35.png"/><Relationship Id="rId31" Type="http://schemas.openxmlformats.org/officeDocument/2006/relationships/image" Target="../media/image47.png"/><Relationship Id="rId44" Type="http://schemas.openxmlformats.org/officeDocument/2006/relationships/image" Target="../media/image60.png"/><Relationship Id="rId52" Type="http://schemas.openxmlformats.org/officeDocument/2006/relationships/image" Target="../media/image68.png"/><Relationship Id="rId60" Type="http://schemas.openxmlformats.org/officeDocument/2006/relationships/image" Target="../media/image76.jpg"/><Relationship Id="rId4" Type="http://schemas.openxmlformats.org/officeDocument/2006/relationships/image" Target="../media/image20.png"/><Relationship Id="rId9" Type="http://schemas.openxmlformats.org/officeDocument/2006/relationships/image" Target="../media/image25.jpg"/><Relationship Id="rId14" Type="http://schemas.openxmlformats.org/officeDocument/2006/relationships/image" Target="../media/image30.png"/><Relationship Id="rId22" Type="http://schemas.openxmlformats.org/officeDocument/2006/relationships/image" Target="../media/image38.png"/><Relationship Id="rId27" Type="http://schemas.openxmlformats.org/officeDocument/2006/relationships/image" Target="../media/image43.png"/><Relationship Id="rId30" Type="http://schemas.openxmlformats.org/officeDocument/2006/relationships/image" Target="../media/image46.png"/><Relationship Id="rId35" Type="http://schemas.openxmlformats.org/officeDocument/2006/relationships/image" Target="../media/image51.png"/><Relationship Id="rId43" Type="http://schemas.openxmlformats.org/officeDocument/2006/relationships/image" Target="../media/image59.png"/><Relationship Id="rId48" Type="http://schemas.openxmlformats.org/officeDocument/2006/relationships/image" Target="../media/image64.png"/><Relationship Id="rId56" Type="http://schemas.openxmlformats.org/officeDocument/2006/relationships/image" Target="../media/image72.jpg"/><Relationship Id="rId8" Type="http://schemas.openxmlformats.org/officeDocument/2006/relationships/image" Target="../media/image24.png"/><Relationship Id="rId51" Type="http://schemas.openxmlformats.org/officeDocument/2006/relationships/image" Target="../media/image67.png"/><Relationship Id="rId3" Type="http://schemas.openxmlformats.org/officeDocument/2006/relationships/image" Target="../media/image19.png"/><Relationship Id="rId12" Type="http://schemas.openxmlformats.org/officeDocument/2006/relationships/image" Target="../media/image28.png"/><Relationship Id="rId17" Type="http://schemas.openxmlformats.org/officeDocument/2006/relationships/image" Target="../media/image33.png"/><Relationship Id="rId25" Type="http://schemas.openxmlformats.org/officeDocument/2006/relationships/image" Target="../media/image41.png"/><Relationship Id="rId33" Type="http://schemas.openxmlformats.org/officeDocument/2006/relationships/image" Target="../media/image49.png"/><Relationship Id="rId38" Type="http://schemas.openxmlformats.org/officeDocument/2006/relationships/image" Target="../media/image54.png"/><Relationship Id="rId46" Type="http://schemas.openxmlformats.org/officeDocument/2006/relationships/image" Target="../media/image62.png"/><Relationship Id="rId59" Type="http://schemas.openxmlformats.org/officeDocument/2006/relationships/image" Target="../media/image75.jp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nsfgrantsconferences.com/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sfgrantsconferences.com/get-notified/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policy@nsf.gov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sf.gov/dir/index.jsp?org=cise" TargetMode="External"/><Relationship Id="rId13" Type="http://schemas.openxmlformats.org/officeDocument/2006/relationships/hyperlink" Target="http://www.nsf.gov/od" TargetMode="External"/><Relationship Id="rId18" Type="http://schemas.openxmlformats.org/officeDocument/2006/relationships/image" Target="../media/image11.png"/><Relationship Id="rId26" Type="http://schemas.openxmlformats.org/officeDocument/2006/relationships/hyperlink" Target="http://www.nsf.gov/dir/index.jsp?org=ehr" TargetMode="External"/><Relationship Id="rId3" Type="http://schemas.openxmlformats.org/officeDocument/2006/relationships/image" Target="../media/image5.png"/><Relationship Id="rId21" Type="http://schemas.openxmlformats.org/officeDocument/2006/relationships/hyperlink" Target="http://www.nsf.gov/od/oia/index.jsp" TargetMode="External"/><Relationship Id="rId7" Type="http://schemas.openxmlformats.org/officeDocument/2006/relationships/hyperlink" Target="http://www.nsf.gov/dir/index.jsp?org=eng" TargetMode="External"/><Relationship Id="rId12" Type="http://schemas.openxmlformats.org/officeDocument/2006/relationships/image" Target="../media/image8.png"/><Relationship Id="rId17" Type="http://schemas.openxmlformats.org/officeDocument/2006/relationships/hyperlink" Target="http://www.nsf.gov/od/oeo/index.jsp" TargetMode="External"/><Relationship Id="rId25" Type="http://schemas.openxmlformats.org/officeDocument/2006/relationships/hyperlink" Target="http://www.nsf.gov/dir/index.jsp?org=SBE" TargetMode="External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0.png"/><Relationship Id="rId20" Type="http://schemas.openxmlformats.org/officeDocument/2006/relationships/image" Target="../media/image12.png"/><Relationship Id="rId29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11" Type="http://schemas.openxmlformats.org/officeDocument/2006/relationships/hyperlink" Target="http://www.nsf.gov/oig" TargetMode="External"/><Relationship Id="rId24" Type="http://schemas.openxmlformats.org/officeDocument/2006/relationships/image" Target="../media/image14.png"/><Relationship Id="rId5" Type="http://schemas.openxmlformats.org/officeDocument/2006/relationships/hyperlink" Target="http://www.nsf.gov/dir/index.jsp?org=geo" TargetMode="External"/><Relationship Id="rId15" Type="http://schemas.openxmlformats.org/officeDocument/2006/relationships/hyperlink" Target="http://www.nsf.gov/nsb" TargetMode="External"/><Relationship Id="rId23" Type="http://schemas.openxmlformats.org/officeDocument/2006/relationships/image" Target="../media/image13.png"/><Relationship Id="rId28" Type="http://schemas.openxmlformats.org/officeDocument/2006/relationships/hyperlink" Target="http://www.nsf.gov/oirm/index.jsp" TargetMode="External"/><Relationship Id="rId10" Type="http://schemas.openxmlformats.org/officeDocument/2006/relationships/image" Target="../media/image7.png"/><Relationship Id="rId19" Type="http://schemas.openxmlformats.org/officeDocument/2006/relationships/hyperlink" Target="http://www.nsf.gov/od/ogc/index.jsp" TargetMode="External"/><Relationship Id="rId4" Type="http://schemas.openxmlformats.org/officeDocument/2006/relationships/hyperlink" Target="http://www.nsf.gov/dir/index.jsp?org=mps" TargetMode="External"/><Relationship Id="rId9" Type="http://schemas.openxmlformats.org/officeDocument/2006/relationships/hyperlink" Target="http://www.nsf.gov/dir/index.jsp?org=bio" TargetMode="External"/><Relationship Id="rId14" Type="http://schemas.openxmlformats.org/officeDocument/2006/relationships/image" Target="../media/image9.png"/><Relationship Id="rId22" Type="http://schemas.openxmlformats.org/officeDocument/2006/relationships/hyperlink" Target="http://www.nsf.gov/olpa" TargetMode="External"/><Relationship Id="rId27" Type="http://schemas.openxmlformats.org/officeDocument/2006/relationships/hyperlink" Target="http://www.nsf.gov/bfa/index.jsp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97417" y="3854946"/>
            <a:ext cx="4749800" cy="1021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23925" marR="5080" indent="-911860">
              <a:lnSpc>
                <a:spcPct val="80000"/>
              </a:lnSpc>
            </a:pPr>
            <a:r>
              <a:rPr sz="4100" dirty="0">
                <a:solidFill>
                  <a:srgbClr val="5D751D"/>
                </a:solidFill>
                <a:latin typeface="Calibri"/>
                <a:cs typeface="Calibri"/>
              </a:rPr>
              <a:t>N</a:t>
            </a:r>
            <a:r>
              <a:rPr sz="4100" spc="-5" dirty="0">
                <a:solidFill>
                  <a:srgbClr val="5D751D"/>
                </a:solidFill>
                <a:latin typeface="Calibri"/>
                <a:cs typeface="Calibri"/>
              </a:rPr>
              <a:t>S</a:t>
            </a:r>
            <a:r>
              <a:rPr sz="4100" dirty="0">
                <a:solidFill>
                  <a:srgbClr val="5D751D"/>
                </a:solidFill>
                <a:latin typeface="Calibri"/>
                <a:cs typeface="Calibri"/>
              </a:rPr>
              <a:t>F</a:t>
            </a:r>
            <a:r>
              <a:rPr sz="4100" spc="-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4100" spc="5" dirty="0">
                <a:solidFill>
                  <a:srgbClr val="5D751D"/>
                </a:solidFill>
                <a:latin typeface="Calibri"/>
                <a:cs typeface="Calibri"/>
              </a:rPr>
              <a:t>P</a:t>
            </a:r>
            <a:r>
              <a:rPr sz="4100" spc="-65" dirty="0">
                <a:solidFill>
                  <a:srgbClr val="5D751D"/>
                </a:solidFill>
                <a:latin typeface="Calibri"/>
                <a:cs typeface="Calibri"/>
              </a:rPr>
              <a:t>r</a:t>
            </a:r>
            <a:r>
              <a:rPr sz="4100" spc="-5" dirty="0">
                <a:solidFill>
                  <a:srgbClr val="5D751D"/>
                </a:solidFill>
                <a:latin typeface="Calibri"/>
                <a:cs typeface="Calibri"/>
              </a:rPr>
              <a:t>o</a:t>
            </a:r>
            <a:r>
              <a:rPr sz="4100" dirty="0">
                <a:solidFill>
                  <a:srgbClr val="5D751D"/>
                </a:solidFill>
                <a:latin typeface="Calibri"/>
                <a:cs typeface="Calibri"/>
              </a:rPr>
              <a:t>p</a:t>
            </a:r>
            <a:r>
              <a:rPr sz="4100" spc="-5" dirty="0">
                <a:solidFill>
                  <a:srgbClr val="5D751D"/>
                </a:solidFill>
                <a:latin typeface="Calibri"/>
                <a:cs typeface="Calibri"/>
              </a:rPr>
              <a:t>o</a:t>
            </a:r>
            <a:r>
              <a:rPr sz="4100" dirty="0">
                <a:solidFill>
                  <a:srgbClr val="5D751D"/>
                </a:solidFill>
                <a:latin typeface="Calibri"/>
                <a:cs typeface="Calibri"/>
              </a:rPr>
              <a:t>sal</a:t>
            </a:r>
            <a:r>
              <a:rPr sz="4100" spc="-50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4100" dirty="0">
                <a:solidFill>
                  <a:srgbClr val="5D751D"/>
                </a:solidFill>
                <a:latin typeface="Calibri"/>
                <a:cs typeface="Calibri"/>
              </a:rPr>
              <a:t>&amp;</a:t>
            </a:r>
            <a:r>
              <a:rPr sz="4100" spc="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4100" dirty="0">
                <a:solidFill>
                  <a:srgbClr val="5D751D"/>
                </a:solidFill>
                <a:latin typeface="Calibri"/>
                <a:cs typeface="Calibri"/>
              </a:rPr>
              <a:t>A</a:t>
            </a:r>
            <a:r>
              <a:rPr sz="4100" spc="-55" dirty="0">
                <a:solidFill>
                  <a:srgbClr val="5D751D"/>
                </a:solidFill>
                <a:latin typeface="Calibri"/>
                <a:cs typeface="Calibri"/>
              </a:rPr>
              <a:t>w</a:t>
            </a:r>
            <a:r>
              <a:rPr sz="4100" dirty="0">
                <a:solidFill>
                  <a:srgbClr val="5D751D"/>
                </a:solidFill>
                <a:latin typeface="Calibri"/>
                <a:cs typeface="Calibri"/>
              </a:rPr>
              <a:t>a</a:t>
            </a:r>
            <a:r>
              <a:rPr sz="4100" spc="-65" dirty="0">
                <a:solidFill>
                  <a:srgbClr val="5D751D"/>
                </a:solidFill>
                <a:latin typeface="Calibri"/>
                <a:cs typeface="Calibri"/>
              </a:rPr>
              <a:t>r</a:t>
            </a:r>
            <a:r>
              <a:rPr sz="4100" dirty="0">
                <a:solidFill>
                  <a:srgbClr val="5D751D"/>
                </a:solidFill>
                <a:latin typeface="Calibri"/>
                <a:cs typeface="Calibri"/>
              </a:rPr>
              <a:t>d </a:t>
            </a:r>
            <a:r>
              <a:rPr sz="4100" spc="-80" dirty="0">
                <a:solidFill>
                  <a:srgbClr val="5D751D"/>
                </a:solidFill>
                <a:latin typeface="Calibri"/>
                <a:cs typeface="Calibri"/>
              </a:rPr>
              <a:t>P</a:t>
            </a:r>
            <a:r>
              <a:rPr sz="4100" spc="-10" dirty="0">
                <a:solidFill>
                  <a:srgbClr val="5D751D"/>
                </a:solidFill>
                <a:latin typeface="Calibri"/>
                <a:cs typeface="Calibri"/>
              </a:rPr>
              <a:t>oli</a:t>
            </a:r>
            <a:r>
              <a:rPr sz="4100" dirty="0">
                <a:solidFill>
                  <a:srgbClr val="5D751D"/>
                </a:solidFill>
                <a:latin typeface="Calibri"/>
                <a:cs typeface="Calibri"/>
              </a:rPr>
              <a:t>cy</a:t>
            </a:r>
            <a:r>
              <a:rPr sz="4100" spc="-1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4100" spc="-5" dirty="0">
                <a:solidFill>
                  <a:srgbClr val="5D751D"/>
                </a:solidFill>
                <a:latin typeface="Calibri"/>
                <a:cs typeface="Calibri"/>
              </a:rPr>
              <a:t>U</a:t>
            </a:r>
            <a:r>
              <a:rPr sz="4100" dirty="0">
                <a:solidFill>
                  <a:srgbClr val="5D751D"/>
                </a:solidFill>
                <a:latin typeface="Calibri"/>
                <a:cs typeface="Calibri"/>
              </a:rPr>
              <a:t>pd</a:t>
            </a:r>
            <a:r>
              <a:rPr sz="4100" spc="-35" dirty="0">
                <a:solidFill>
                  <a:srgbClr val="5D751D"/>
                </a:solidFill>
                <a:latin typeface="Calibri"/>
                <a:cs typeface="Calibri"/>
              </a:rPr>
              <a:t>a</a:t>
            </a:r>
            <a:r>
              <a:rPr sz="4100" spc="-45" dirty="0">
                <a:solidFill>
                  <a:srgbClr val="5D751D"/>
                </a:solidFill>
                <a:latin typeface="Calibri"/>
                <a:cs typeface="Calibri"/>
              </a:rPr>
              <a:t>t</a:t>
            </a:r>
            <a:r>
              <a:rPr sz="4100" dirty="0">
                <a:solidFill>
                  <a:srgbClr val="5D751D"/>
                </a:solidFill>
                <a:latin typeface="Calibri"/>
                <a:cs typeface="Calibri"/>
              </a:rPr>
              <a:t>e</a:t>
            </a:r>
            <a:endParaRPr sz="4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97516" y="5177397"/>
            <a:ext cx="3148330" cy="648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80059" marR="5080" indent="-467995">
              <a:lnSpc>
                <a:spcPts val="2500"/>
              </a:lnSpc>
            </a:pPr>
            <a:r>
              <a:rPr sz="2600" b="1" dirty="0">
                <a:solidFill>
                  <a:srgbClr val="808080"/>
                </a:solidFill>
                <a:latin typeface="Calibri"/>
                <a:cs typeface="Calibri"/>
              </a:rPr>
              <a:t>CL</a:t>
            </a:r>
            <a:r>
              <a:rPr sz="2600" b="1" spc="5" dirty="0">
                <a:solidFill>
                  <a:srgbClr val="808080"/>
                </a:solidFill>
                <a:latin typeface="Calibri"/>
                <a:cs typeface="Calibri"/>
              </a:rPr>
              <a:t>AS</a:t>
            </a:r>
            <a:r>
              <a:rPr sz="2600" b="1" dirty="0">
                <a:solidFill>
                  <a:srgbClr val="808080"/>
                </a:solidFill>
                <a:latin typeface="Calibri"/>
                <a:cs typeface="Calibri"/>
              </a:rPr>
              <a:t>P</a:t>
            </a:r>
            <a:r>
              <a:rPr sz="2600" b="1" spc="-35" dirty="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sz="2600" b="1" spc="5" dirty="0">
                <a:solidFill>
                  <a:srgbClr val="808080"/>
                </a:solidFill>
                <a:latin typeface="Calibri"/>
                <a:cs typeface="Calibri"/>
              </a:rPr>
              <a:t>A</a:t>
            </a:r>
            <a:r>
              <a:rPr sz="2600" b="1" spc="-10" dirty="0">
                <a:solidFill>
                  <a:srgbClr val="808080"/>
                </a:solidFill>
                <a:latin typeface="Calibri"/>
                <a:cs typeface="Calibri"/>
              </a:rPr>
              <a:t>nnu</a:t>
            </a:r>
            <a:r>
              <a:rPr sz="2600" b="1" spc="-5" dirty="0">
                <a:solidFill>
                  <a:srgbClr val="808080"/>
                </a:solidFill>
                <a:latin typeface="Calibri"/>
                <a:cs typeface="Calibri"/>
              </a:rPr>
              <a:t>a</a:t>
            </a:r>
            <a:r>
              <a:rPr sz="2600" b="1" dirty="0">
                <a:solidFill>
                  <a:srgbClr val="808080"/>
                </a:solidFill>
                <a:latin typeface="Calibri"/>
                <a:cs typeface="Calibri"/>
              </a:rPr>
              <a:t>l</a:t>
            </a:r>
            <a:r>
              <a:rPr sz="2600" b="1" spc="20" dirty="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sz="2600" b="1" dirty="0">
                <a:solidFill>
                  <a:srgbClr val="808080"/>
                </a:solidFill>
                <a:latin typeface="Calibri"/>
                <a:cs typeface="Calibri"/>
              </a:rPr>
              <a:t>M</a:t>
            </a:r>
            <a:r>
              <a:rPr sz="2600" b="1" spc="-5" dirty="0">
                <a:solidFill>
                  <a:srgbClr val="808080"/>
                </a:solidFill>
                <a:latin typeface="Calibri"/>
                <a:cs typeface="Calibri"/>
              </a:rPr>
              <a:t>e</a:t>
            </a:r>
            <a:r>
              <a:rPr sz="2600" b="1" spc="-15" dirty="0">
                <a:solidFill>
                  <a:srgbClr val="808080"/>
                </a:solidFill>
                <a:latin typeface="Calibri"/>
                <a:cs typeface="Calibri"/>
              </a:rPr>
              <a:t>e</a:t>
            </a:r>
            <a:r>
              <a:rPr sz="2600" b="1" spc="-5" dirty="0">
                <a:solidFill>
                  <a:srgbClr val="808080"/>
                </a:solidFill>
                <a:latin typeface="Calibri"/>
                <a:cs typeface="Calibri"/>
              </a:rPr>
              <a:t>ti</a:t>
            </a:r>
            <a:r>
              <a:rPr sz="2600" b="1" spc="-10" dirty="0">
                <a:solidFill>
                  <a:srgbClr val="808080"/>
                </a:solidFill>
                <a:latin typeface="Calibri"/>
                <a:cs typeface="Calibri"/>
              </a:rPr>
              <a:t>n</a:t>
            </a:r>
            <a:r>
              <a:rPr sz="2600" b="1" dirty="0">
                <a:solidFill>
                  <a:srgbClr val="808080"/>
                </a:solidFill>
                <a:latin typeface="Calibri"/>
                <a:cs typeface="Calibri"/>
              </a:rPr>
              <a:t>g N</a:t>
            </a:r>
            <a:r>
              <a:rPr sz="2600" b="1" spc="-10" dirty="0">
                <a:solidFill>
                  <a:srgbClr val="808080"/>
                </a:solidFill>
                <a:latin typeface="Calibri"/>
                <a:cs typeface="Calibri"/>
              </a:rPr>
              <a:t>o</a:t>
            </a:r>
            <a:r>
              <a:rPr sz="2600" b="1" spc="-25" dirty="0">
                <a:solidFill>
                  <a:srgbClr val="808080"/>
                </a:solidFill>
                <a:latin typeface="Calibri"/>
                <a:cs typeface="Calibri"/>
              </a:rPr>
              <a:t>v</a:t>
            </a:r>
            <a:r>
              <a:rPr sz="2600" b="1" spc="-5" dirty="0">
                <a:solidFill>
                  <a:srgbClr val="808080"/>
                </a:solidFill>
                <a:latin typeface="Calibri"/>
                <a:cs typeface="Calibri"/>
              </a:rPr>
              <a:t>e</a:t>
            </a:r>
            <a:r>
              <a:rPr sz="2600" b="1" spc="5" dirty="0">
                <a:solidFill>
                  <a:srgbClr val="808080"/>
                </a:solidFill>
                <a:latin typeface="Calibri"/>
                <a:cs typeface="Calibri"/>
              </a:rPr>
              <a:t>m</a:t>
            </a:r>
            <a:r>
              <a:rPr sz="2600" b="1" spc="-10" dirty="0">
                <a:solidFill>
                  <a:srgbClr val="808080"/>
                </a:solidFill>
                <a:latin typeface="Calibri"/>
                <a:cs typeface="Calibri"/>
              </a:rPr>
              <a:t>b</a:t>
            </a:r>
            <a:r>
              <a:rPr sz="2600" b="1" spc="-5" dirty="0">
                <a:solidFill>
                  <a:srgbClr val="808080"/>
                </a:solidFill>
                <a:latin typeface="Calibri"/>
                <a:cs typeface="Calibri"/>
              </a:rPr>
              <a:t>e</a:t>
            </a:r>
            <a:r>
              <a:rPr sz="2600" b="1" dirty="0">
                <a:solidFill>
                  <a:srgbClr val="808080"/>
                </a:solidFill>
                <a:latin typeface="Calibri"/>
                <a:cs typeface="Calibri"/>
              </a:rPr>
              <a:t>r</a:t>
            </a:r>
            <a:r>
              <a:rPr sz="2600" b="1" spc="-15" dirty="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sz="2600" b="1" dirty="0">
                <a:solidFill>
                  <a:srgbClr val="808080"/>
                </a:solidFill>
                <a:latin typeface="Calibri"/>
                <a:cs typeface="Calibri"/>
              </a:rPr>
              <a:t>2018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3598" y="557460"/>
            <a:ext cx="6443345" cy="9220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80000"/>
              </a:lnSpc>
            </a:pPr>
            <a:r>
              <a:rPr sz="3600" b="1" spc="-20" dirty="0">
                <a:solidFill>
                  <a:srgbClr val="5D751D"/>
                </a:solidFill>
                <a:latin typeface="Calibri"/>
                <a:cs typeface="Calibri"/>
              </a:rPr>
              <a:t>S</a:t>
            </a:r>
            <a:r>
              <a:rPr sz="3600" b="1" spc="-25" dirty="0">
                <a:solidFill>
                  <a:srgbClr val="5D751D"/>
                </a:solidFill>
                <a:latin typeface="Calibri"/>
                <a:cs typeface="Calibri"/>
              </a:rPr>
              <a:t>EX</a:t>
            </a:r>
            <a:r>
              <a:rPr sz="3600" b="1" spc="-120" dirty="0">
                <a:solidFill>
                  <a:srgbClr val="5D751D"/>
                </a:solidFill>
                <a:latin typeface="Calibri"/>
                <a:cs typeface="Calibri"/>
              </a:rPr>
              <a:t>U</a:t>
            </a:r>
            <a:r>
              <a:rPr sz="3600" b="1" spc="-20" dirty="0">
                <a:solidFill>
                  <a:srgbClr val="5D751D"/>
                </a:solidFill>
                <a:latin typeface="Calibri"/>
                <a:cs typeface="Calibri"/>
              </a:rPr>
              <a:t>AL</a:t>
            </a:r>
            <a:r>
              <a:rPr sz="3600" b="1" spc="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3600" b="1" spc="-30" dirty="0">
                <a:solidFill>
                  <a:srgbClr val="5D751D"/>
                </a:solidFill>
                <a:latin typeface="Calibri"/>
                <a:cs typeface="Calibri"/>
              </a:rPr>
              <a:t>H</a:t>
            </a:r>
            <a:r>
              <a:rPr sz="3600" b="1" spc="-20" dirty="0">
                <a:solidFill>
                  <a:srgbClr val="5D751D"/>
                </a:solidFill>
                <a:latin typeface="Calibri"/>
                <a:cs typeface="Calibri"/>
              </a:rPr>
              <a:t>ARASS</a:t>
            </a:r>
            <a:r>
              <a:rPr sz="3600" b="1" spc="-5" dirty="0">
                <a:solidFill>
                  <a:srgbClr val="5D751D"/>
                </a:solidFill>
                <a:latin typeface="Calibri"/>
                <a:cs typeface="Calibri"/>
              </a:rPr>
              <a:t>M</a:t>
            </a:r>
            <a:r>
              <a:rPr sz="3600" b="1" spc="-25" dirty="0">
                <a:solidFill>
                  <a:srgbClr val="5D751D"/>
                </a:solidFill>
                <a:latin typeface="Calibri"/>
                <a:cs typeface="Calibri"/>
              </a:rPr>
              <a:t>ENT</a:t>
            </a:r>
            <a:r>
              <a:rPr sz="3600" b="1" spc="5" dirty="0">
                <a:solidFill>
                  <a:srgbClr val="5D751D"/>
                </a:solidFill>
                <a:latin typeface="Calibri"/>
                <a:cs typeface="Calibri"/>
              </a:rPr>
              <a:t> T</a:t>
            </a:r>
            <a:r>
              <a:rPr sz="3600" b="1" spc="-25" dirty="0">
                <a:solidFill>
                  <a:srgbClr val="5D751D"/>
                </a:solidFill>
                <a:latin typeface="Calibri"/>
                <a:cs typeface="Calibri"/>
              </a:rPr>
              <a:t>ER</a:t>
            </a:r>
            <a:r>
              <a:rPr sz="3600" b="1" dirty="0">
                <a:solidFill>
                  <a:srgbClr val="5D751D"/>
                </a:solidFill>
                <a:latin typeface="Calibri"/>
                <a:cs typeface="Calibri"/>
              </a:rPr>
              <a:t>M AND </a:t>
            </a:r>
            <a:r>
              <a:rPr sz="3600" b="1" spc="-25" dirty="0">
                <a:solidFill>
                  <a:srgbClr val="5D751D"/>
                </a:solidFill>
                <a:latin typeface="Calibri"/>
                <a:cs typeface="Calibri"/>
              </a:rPr>
              <a:t>C</a:t>
            </a:r>
            <a:r>
              <a:rPr sz="3600" b="1" dirty="0">
                <a:solidFill>
                  <a:srgbClr val="5D751D"/>
                </a:solidFill>
                <a:latin typeface="Calibri"/>
                <a:cs typeface="Calibri"/>
              </a:rPr>
              <a:t>O</a:t>
            </a:r>
            <a:r>
              <a:rPr sz="3600" b="1" spc="-25" dirty="0">
                <a:solidFill>
                  <a:srgbClr val="5D751D"/>
                </a:solidFill>
                <a:latin typeface="Calibri"/>
                <a:cs typeface="Calibri"/>
              </a:rPr>
              <a:t>N</a:t>
            </a:r>
            <a:r>
              <a:rPr sz="3600" b="1" spc="-5" dirty="0">
                <a:solidFill>
                  <a:srgbClr val="5D751D"/>
                </a:solidFill>
                <a:latin typeface="Calibri"/>
                <a:cs typeface="Calibri"/>
              </a:rPr>
              <a:t>DI</a:t>
            </a:r>
            <a:r>
              <a:rPr sz="3600" b="1" spc="5" dirty="0">
                <a:solidFill>
                  <a:srgbClr val="5D751D"/>
                </a:solidFill>
                <a:latin typeface="Calibri"/>
                <a:cs typeface="Calibri"/>
              </a:rPr>
              <a:t>T</a:t>
            </a:r>
            <a:r>
              <a:rPr sz="3600" b="1" spc="-20" dirty="0">
                <a:solidFill>
                  <a:srgbClr val="5D751D"/>
                </a:solidFill>
                <a:latin typeface="Calibri"/>
                <a:cs typeface="Calibri"/>
              </a:rPr>
              <a:t>ION</a:t>
            </a:r>
            <a:r>
              <a:rPr sz="3600" b="1" spc="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3600" b="1" spc="-55" dirty="0">
                <a:solidFill>
                  <a:srgbClr val="5D751D"/>
                </a:solidFill>
                <a:latin typeface="Calibri"/>
                <a:cs typeface="Calibri"/>
              </a:rPr>
              <a:t>S</a:t>
            </a:r>
            <a:r>
              <a:rPr sz="3600" b="1" spc="-285" dirty="0">
                <a:solidFill>
                  <a:srgbClr val="5D751D"/>
                </a:solidFill>
                <a:latin typeface="Calibri"/>
                <a:cs typeface="Calibri"/>
              </a:rPr>
              <a:t>T</a:t>
            </a:r>
            <a:r>
              <a:rPr sz="3600" b="1" spc="-300" dirty="0">
                <a:solidFill>
                  <a:srgbClr val="5D751D"/>
                </a:solidFill>
                <a:latin typeface="Calibri"/>
                <a:cs typeface="Calibri"/>
              </a:rPr>
              <a:t>A</a:t>
            </a:r>
            <a:r>
              <a:rPr sz="3600" b="1" spc="5" dirty="0">
                <a:solidFill>
                  <a:srgbClr val="5D751D"/>
                </a:solidFill>
                <a:latin typeface="Calibri"/>
                <a:cs typeface="Calibri"/>
              </a:rPr>
              <a:t>T</a:t>
            </a:r>
            <a:r>
              <a:rPr sz="3600" b="1" spc="-25" dirty="0">
                <a:solidFill>
                  <a:srgbClr val="5D751D"/>
                </a:solidFill>
                <a:latin typeface="Calibri"/>
                <a:cs typeface="Calibri"/>
              </a:rPr>
              <a:t>US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23598" y="1687016"/>
            <a:ext cx="7297420" cy="4136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0375" marR="542290" indent="-447675">
              <a:lnSpc>
                <a:spcPct val="110000"/>
              </a:lnSpc>
              <a:buClr>
                <a:srgbClr val="BC1F04"/>
              </a:buClr>
              <a:buSzPct val="125000"/>
              <a:buFont typeface="Arial"/>
              <a:buChar char="•"/>
              <a:tabLst>
                <a:tab pos="461009" algn="l"/>
              </a:tabLst>
            </a:pPr>
            <a:r>
              <a:rPr sz="2400" spc="-25" dirty="0">
                <a:latin typeface="Calibri"/>
                <a:cs typeface="Calibri"/>
              </a:rPr>
              <a:t>Ne</a:t>
            </a:r>
            <a:r>
              <a:rPr sz="2400" spc="-20" dirty="0">
                <a:latin typeface="Calibri"/>
                <a:cs typeface="Calibri"/>
              </a:rPr>
              <a:t>w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rm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nd</a:t>
            </a:r>
            <a:r>
              <a:rPr sz="2400" dirty="0">
                <a:latin typeface="Calibri"/>
                <a:cs typeface="Calibri"/>
              </a:rPr>
              <a:t>iti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nn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un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mb</a:t>
            </a:r>
            <a:r>
              <a:rPr sz="2400" spc="-10" dirty="0">
                <a:latin typeface="Calibri"/>
                <a:cs typeface="Calibri"/>
              </a:rPr>
              <a:t>er </a:t>
            </a:r>
            <a:r>
              <a:rPr sz="2400" spc="-20" dirty="0">
                <a:latin typeface="Calibri"/>
                <a:cs typeface="Calibri"/>
              </a:rPr>
              <a:t>21</a:t>
            </a:r>
            <a:r>
              <a:rPr sz="2400" spc="-37" baseline="24305" dirty="0">
                <a:latin typeface="Calibri"/>
                <a:cs typeface="Calibri"/>
              </a:rPr>
              <a:t>s</a:t>
            </a:r>
            <a:r>
              <a:rPr sz="2400" spc="-7" baseline="2430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746760" marR="658495" lvl="1" indent="-447675">
              <a:lnSpc>
                <a:spcPct val="110000"/>
              </a:lnSpc>
              <a:spcBef>
                <a:spcPts val="635"/>
              </a:spcBef>
              <a:buClr>
                <a:srgbClr val="ED6300"/>
              </a:buClr>
              <a:buSzPct val="123809"/>
              <a:buFont typeface="Wingdings"/>
              <a:buChar char=""/>
              <a:tabLst>
                <a:tab pos="747395" algn="l"/>
              </a:tabLst>
            </a:pPr>
            <a:r>
              <a:rPr sz="2100" spc="-20" dirty="0">
                <a:latin typeface="Calibri"/>
                <a:cs typeface="Calibri"/>
              </a:rPr>
              <a:t>A</a:t>
            </a:r>
            <a:r>
              <a:rPr sz="2100" dirty="0">
                <a:latin typeface="Calibri"/>
                <a:cs typeface="Calibri"/>
              </a:rPr>
              <a:t>pp</a:t>
            </a:r>
            <a:r>
              <a:rPr sz="2100" spc="-5" dirty="0">
                <a:latin typeface="Calibri"/>
                <a:cs typeface="Calibri"/>
              </a:rPr>
              <a:t>lie</a:t>
            </a:r>
            <a:r>
              <a:rPr sz="2100" dirty="0">
                <a:latin typeface="Calibri"/>
                <a:cs typeface="Calibri"/>
              </a:rPr>
              <a:t>s</a:t>
            </a:r>
            <a:r>
              <a:rPr sz="2100" spc="10" dirty="0">
                <a:latin typeface="Calibri"/>
                <a:cs typeface="Calibri"/>
              </a:rPr>
              <a:t> </a:t>
            </a:r>
            <a:r>
              <a:rPr sz="2100" spc="-30" dirty="0">
                <a:latin typeface="Calibri"/>
                <a:cs typeface="Calibri"/>
              </a:rPr>
              <a:t>t</a:t>
            </a:r>
            <a:r>
              <a:rPr sz="2100" dirty="0">
                <a:latin typeface="Calibri"/>
                <a:cs typeface="Calibri"/>
              </a:rPr>
              <a:t>o a</a:t>
            </a:r>
            <a:r>
              <a:rPr sz="2100" spc="-5" dirty="0">
                <a:latin typeface="Calibri"/>
                <a:cs typeface="Calibri"/>
              </a:rPr>
              <a:t>l</a:t>
            </a:r>
            <a:r>
              <a:rPr sz="2100" dirty="0">
                <a:latin typeface="Calibri"/>
                <a:cs typeface="Calibri"/>
              </a:rPr>
              <a:t>l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n</a:t>
            </a:r>
            <a:r>
              <a:rPr sz="2100" spc="-30" dirty="0">
                <a:latin typeface="Calibri"/>
                <a:cs typeface="Calibri"/>
              </a:rPr>
              <a:t>e</a:t>
            </a:r>
            <a:r>
              <a:rPr sz="2100" spc="-15" dirty="0">
                <a:latin typeface="Calibri"/>
                <a:cs typeface="Calibri"/>
              </a:rPr>
              <a:t>w</a:t>
            </a:r>
            <a:r>
              <a:rPr sz="2100" spc="-10" dirty="0">
                <a:latin typeface="Calibri"/>
                <a:cs typeface="Calibri"/>
              </a:rPr>
              <a:t> a</a:t>
            </a:r>
            <a:r>
              <a:rPr sz="2100" spc="-40" dirty="0">
                <a:latin typeface="Calibri"/>
                <a:cs typeface="Calibri"/>
              </a:rPr>
              <a:t>w</a:t>
            </a:r>
            <a:r>
              <a:rPr sz="2100" dirty="0">
                <a:latin typeface="Calibri"/>
                <a:cs typeface="Calibri"/>
              </a:rPr>
              <a:t>a</a:t>
            </a:r>
            <a:r>
              <a:rPr sz="2100" spc="-35" dirty="0">
                <a:latin typeface="Calibri"/>
                <a:cs typeface="Calibri"/>
              </a:rPr>
              <a:t>r</a:t>
            </a:r>
            <a:r>
              <a:rPr sz="2100" dirty="0">
                <a:latin typeface="Calibri"/>
                <a:cs typeface="Calibri"/>
              </a:rPr>
              <a:t>ds</a:t>
            </a:r>
            <a:r>
              <a:rPr sz="2100" spc="-1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and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f</a:t>
            </a:r>
            <a:r>
              <a:rPr sz="2100" dirty="0">
                <a:latin typeface="Calibri"/>
                <a:cs typeface="Calibri"/>
              </a:rPr>
              <a:t>und</a:t>
            </a:r>
            <a:r>
              <a:rPr sz="2100" spc="-5" dirty="0">
                <a:latin typeface="Calibri"/>
                <a:cs typeface="Calibri"/>
              </a:rPr>
              <a:t>i</a:t>
            </a:r>
            <a:r>
              <a:rPr sz="2100" dirty="0">
                <a:latin typeface="Calibri"/>
                <a:cs typeface="Calibri"/>
              </a:rPr>
              <a:t>n</a:t>
            </a:r>
            <a:r>
              <a:rPr sz="2100" spc="-10" dirty="0">
                <a:latin typeface="Calibri"/>
                <a:cs typeface="Calibri"/>
              </a:rPr>
              <a:t>g</a:t>
            </a:r>
            <a:r>
              <a:rPr sz="2100" dirty="0">
                <a:latin typeface="Calibri"/>
                <a:cs typeface="Calibri"/>
              </a:rPr>
              <a:t> a</a:t>
            </a:r>
            <a:r>
              <a:rPr sz="2100" spc="-20" dirty="0">
                <a:latin typeface="Calibri"/>
                <a:cs typeface="Calibri"/>
              </a:rPr>
              <a:t>me</a:t>
            </a:r>
            <a:r>
              <a:rPr sz="2100" dirty="0">
                <a:latin typeface="Calibri"/>
                <a:cs typeface="Calibri"/>
              </a:rPr>
              <a:t>nd</a:t>
            </a:r>
            <a:r>
              <a:rPr sz="2100" spc="-20" dirty="0">
                <a:latin typeface="Calibri"/>
                <a:cs typeface="Calibri"/>
              </a:rPr>
              <a:t>me</a:t>
            </a:r>
            <a:r>
              <a:rPr sz="2100" spc="-25" dirty="0">
                <a:latin typeface="Calibri"/>
                <a:cs typeface="Calibri"/>
              </a:rPr>
              <a:t>n</a:t>
            </a:r>
            <a:r>
              <a:rPr sz="2100" spc="-10" dirty="0">
                <a:latin typeface="Calibri"/>
                <a:cs typeface="Calibri"/>
              </a:rPr>
              <a:t>t</a:t>
            </a:r>
            <a:r>
              <a:rPr sz="2100" dirty="0">
                <a:latin typeface="Calibri"/>
                <a:cs typeface="Calibri"/>
              </a:rPr>
              <a:t>s</a:t>
            </a:r>
            <a:r>
              <a:rPr sz="2100" spc="-25" dirty="0">
                <a:latin typeface="Calibri"/>
                <a:cs typeface="Calibri"/>
              </a:rPr>
              <a:t> </a:t>
            </a:r>
            <a:r>
              <a:rPr sz="2100" spc="-30" dirty="0">
                <a:latin typeface="Calibri"/>
                <a:cs typeface="Calibri"/>
              </a:rPr>
              <a:t>t</a:t>
            </a:r>
            <a:r>
              <a:rPr sz="2100" dirty="0">
                <a:latin typeface="Calibri"/>
                <a:cs typeface="Calibri"/>
              </a:rPr>
              <a:t>o </a:t>
            </a:r>
            <a:r>
              <a:rPr sz="2100" spc="-55" dirty="0">
                <a:latin typeface="Calibri"/>
                <a:cs typeface="Calibri"/>
              </a:rPr>
              <a:t>e</a:t>
            </a:r>
            <a:r>
              <a:rPr sz="2100" dirty="0">
                <a:latin typeface="Calibri"/>
                <a:cs typeface="Calibri"/>
              </a:rPr>
              <a:t>x</a:t>
            </a:r>
            <a:r>
              <a:rPr sz="2100" spc="-5" dirty="0">
                <a:latin typeface="Calibri"/>
                <a:cs typeface="Calibri"/>
              </a:rPr>
              <a:t>i</a:t>
            </a:r>
            <a:r>
              <a:rPr sz="2100" spc="-30" dirty="0">
                <a:latin typeface="Calibri"/>
                <a:cs typeface="Calibri"/>
              </a:rPr>
              <a:t>s</a:t>
            </a:r>
            <a:r>
              <a:rPr sz="2100" spc="-10" dirty="0">
                <a:latin typeface="Calibri"/>
                <a:cs typeface="Calibri"/>
              </a:rPr>
              <a:t>t</a:t>
            </a:r>
            <a:r>
              <a:rPr sz="2100" spc="-5" dirty="0">
                <a:latin typeface="Calibri"/>
                <a:cs typeface="Calibri"/>
              </a:rPr>
              <a:t>i</a:t>
            </a:r>
            <a:r>
              <a:rPr sz="2100" dirty="0">
                <a:latin typeface="Calibri"/>
                <a:cs typeface="Calibri"/>
              </a:rPr>
              <a:t>n</a:t>
            </a:r>
            <a:r>
              <a:rPr sz="2100" spc="-10" dirty="0">
                <a:latin typeface="Calibri"/>
                <a:cs typeface="Calibri"/>
              </a:rPr>
              <a:t>g</a:t>
            </a:r>
            <a:r>
              <a:rPr sz="2100" spc="2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a</a:t>
            </a:r>
            <a:r>
              <a:rPr sz="2100" spc="-45" dirty="0">
                <a:latin typeface="Calibri"/>
                <a:cs typeface="Calibri"/>
              </a:rPr>
              <a:t>w</a:t>
            </a:r>
            <a:r>
              <a:rPr sz="2100" dirty="0">
                <a:latin typeface="Calibri"/>
                <a:cs typeface="Calibri"/>
              </a:rPr>
              <a:t>a</a:t>
            </a:r>
            <a:r>
              <a:rPr sz="2100" spc="-35" dirty="0">
                <a:latin typeface="Calibri"/>
                <a:cs typeface="Calibri"/>
              </a:rPr>
              <a:t>r</a:t>
            </a:r>
            <a:r>
              <a:rPr sz="2100" dirty="0">
                <a:latin typeface="Calibri"/>
                <a:cs typeface="Calibri"/>
              </a:rPr>
              <a:t>ds</a:t>
            </a:r>
            <a:r>
              <a:rPr sz="2100" spc="-2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i</a:t>
            </a:r>
            <a:r>
              <a:rPr sz="2100" spc="-10" dirty="0">
                <a:latin typeface="Calibri"/>
                <a:cs typeface="Calibri"/>
              </a:rPr>
              <a:t>ss</a:t>
            </a:r>
            <a:r>
              <a:rPr sz="2100" dirty="0">
                <a:latin typeface="Calibri"/>
                <a:cs typeface="Calibri"/>
              </a:rPr>
              <a:t>u</a:t>
            </a:r>
            <a:r>
              <a:rPr sz="2100" spc="-20" dirty="0">
                <a:latin typeface="Calibri"/>
                <a:cs typeface="Calibri"/>
              </a:rPr>
              <a:t>e</a:t>
            </a:r>
            <a:r>
              <a:rPr sz="2100" dirty="0">
                <a:latin typeface="Calibri"/>
                <a:cs typeface="Calibri"/>
              </a:rPr>
              <a:t>d</a:t>
            </a:r>
            <a:r>
              <a:rPr sz="2100" spc="3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o</a:t>
            </a:r>
            <a:r>
              <a:rPr sz="2100" dirty="0">
                <a:latin typeface="Calibri"/>
                <a:cs typeface="Calibri"/>
              </a:rPr>
              <a:t>n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o</a:t>
            </a:r>
            <a:r>
              <a:rPr sz="2100" spc="-10" dirty="0">
                <a:latin typeface="Calibri"/>
                <a:cs typeface="Calibri"/>
              </a:rPr>
              <a:t>r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a</a:t>
            </a:r>
            <a:r>
              <a:rPr sz="2100" spc="-5" dirty="0">
                <a:latin typeface="Calibri"/>
                <a:cs typeface="Calibri"/>
              </a:rPr>
              <a:t>f</a:t>
            </a:r>
            <a:r>
              <a:rPr sz="2100" spc="-30" dirty="0">
                <a:latin typeface="Calibri"/>
                <a:cs typeface="Calibri"/>
              </a:rPr>
              <a:t>t</a:t>
            </a:r>
            <a:r>
              <a:rPr sz="2100" spc="-20" dirty="0">
                <a:latin typeface="Calibri"/>
                <a:cs typeface="Calibri"/>
              </a:rPr>
              <a:t>e</a:t>
            </a:r>
            <a:r>
              <a:rPr sz="2100" spc="-10" dirty="0">
                <a:latin typeface="Calibri"/>
                <a:cs typeface="Calibri"/>
              </a:rPr>
              <a:t>r </a:t>
            </a:r>
            <a:r>
              <a:rPr sz="2100" dirty="0">
                <a:latin typeface="Calibri"/>
                <a:cs typeface="Calibri"/>
              </a:rPr>
              <a:t>O</a:t>
            </a:r>
            <a:r>
              <a:rPr sz="2100" spc="-10" dirty="0">
                <a:latin typeface="Calibri"/>
                <a:cs typeface="Calibri"/>
              </a:rPr>
              <a:t>c</a:t>
            </a:r>
            <a:r>
              <a:rPr sz="2100" spc="-30" dirty="0">
                <a:latin typeface="Calibri"/>
                <a:cs typeface="Calibri"/>
              </a:rPr>
              <a:t>t</a:t>
            </a:r>
            <a:r>
              <a:rPr sz="2100" spc="-5" dirty="0">
                <a:latin typeface="Calibri"/>
                <a:cs typeface="Calibri"/>
              </a:rPr>
              <a:t>o</a:t>
            </a:r>
            <a:r>
              <a:rPr sz="2100" dirty="0">
                <a:latin typeface="Calibri"/>
                <a:cs typeface="Calibri"/>
              </a:rPr>
              <a:t>b</a:t>
            </a:r>
            <a:r>
              <a:rPr sz="2100" spc="-20" dirty="0">
                <a:latin typeface="Calibri"/>
                <a:cs typeface="Calibri"/>
              </a:rPr>
              <a:t>e</a:t>
            </a:r>
            <a:r>
              <a:rPr sz="2100" spc="-10" dirty="0">
                <a:latin typeface="Calibri"/>
                <a:cs typeface="Calibri"/>
              </a:rPr>
              <a:t>r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22,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spc="-15" dirty="0">
                <a:latin typeface="Calibri"/>
                <a:cs typeface="Calibri"/>
              </a:rPr>
              <a:t>2018</a:t>
            </a:r>
            <a:r>
              <a:rPr sz="2100" dirty="0">
                <a:latin typeface="Calibri"/>
                <a:cs typeface="Calibri"/>
              </a:rPr>
              <a:t>.</a:t>
            </a:r>
            <a:endParaRPr sz="2100">
              <a:latin typeface="Calibri"/>
              <a:cs typeface="Calibri"/>
            </a:endParaRPr>
          </a:p>
          <a:p>
            <a:pPr marL="747395" marR="5080" lvl="1" indent="-448309">
              <a:lnSpc>
                <a:spcPct val="110000"/>
              </a:lnSpc>
              <a:spcBef>
                <a:spcPts val="600"/>
              </a:spcBef>
              <a:buClr>
                <a:srgbClr val="ED6300"/>
              </a:buClr>
              <a:buSzPct val="123809"/>
              <a:buFont typeface="Wingdings"/>
              <a:buChar char=""/>
              <a:tabLst>
                <a:tab pos="747395" algn="l"/>
              </a:tabLst>
            </a:pPr>
            <a:r>
              <a:rPr sz="2100" spc="-55" dirty="0">
                <a:latin typeface="Calibri"/>
                <a:cs typeface="Calibri"/>
              </a:rPr>
              <a:t>R</a:t>
            </a:r>
            <a:r>
              <a:rPr sz="2100" spc="-20" dirty="0">
                <a:latin typeface="Calibri"/>
                <a:cs typeface="Calibri"/>
              </a:rPr>
              <a:t>e</a:t>
            </a:r>
            <a:r>
              <a:rPr sz="2100" dirty="0">
                <a:latin typeface="Calibri"/>
                <a:cs typeface="Calibri"/>
              </a:rPr>
              <a:t>qu</a:t>
            </a:r>
            <a:r>
              <a:rPr sz="2100" spc="-5" dirty="0">
                <a:latin typeface="Calibri"/>
                <a:cs typeface="Calibri"/>
              </a:rPr>
              <a:t>i</a:t>
            </a:r>
            <a:r>
              <a:rPr sz="2100" spc="-25" dirty="0">
                <a:latin typeface="Calibri"/>
                <a:cs typeface="Calibri"/>
              </a:rPr>
              <a:t>r</a:t>
            </a:r>
            <a:r>
              <a:rPr sz="2100" spc="-20" dirty="0">
                <a:latin typeface="Calibri"/>
                <a:cs typeface="Calibri"/>
              </a:rPr>
              <a:t>e</a:t>
            </a:r>
            <a:r>
              <a:rPr sz="2100" dirty="0">
                <a:latin typeface="Calibri"/>
                <a:cs typeface="Calibri"/>
              </a:rPr>
              <a:t>s</a:t>
            </a:r>
            <a:r>
              <a:rPr sz="2100" spc="1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t</a:t>
            </a:r>
            <a:r>
              <a:rPr sz="2100" dirty="0">
                <a:latin typeface="Calibri"/>
                <a:cs typeface="Calibri"/>
              </a:rPr>
              <a:t>h</a:t>
            </a:r>
            <a:r>
              <a:rPr sz="2100" spc="-15" dirty="0">
                <a:latin typeface="Calibri"/>
                <a:cs typeface="Calibri"/>
              </a:rPr>
              <a:t>e</a:t>
            </a:r>
            <a:r>
              <a:rPr sz="2100" spc="-10" dirty="0">
                <a:latin typeface="Calibri"/>
                <a:cs typeface="Calibri"/>
              </a:rPr>
              <a:t> a</a:t>
            </a:r>
            <a:r>
              <a:rPr sz="2100" spc="-40" dirty="0">
                <a:latin typeface="Calibri"/>
                <a:cs typeface="Calibri"/>
              </a:rPr>
              <a:t>w</a:t>
            </a:r>
            <a:r>
              <a:rPr sz="2100" dirty="0">
                <a:latin typeface="Calibri"/>
                <a:cs typeface="Calibri"/>
              </a:rPr>
              <a:t>a</a:t>
            </a:r>
            <a:r>
              <a:rPr sz="2100" spc="-35" dirty="0">
                <a:latin typeface="Calibri"/>
                <a:cs typeface="Calibri"/>
              </a:rPr>
              <a:t>r</a:t>
            </a:r>
            <a:r>
              <a:rPr sz="2100" dirty="0">
                <a:latin typeface="Calibri"/>
                <a:cs typeface="Calibri"/>
              </a:rPr>
              <a:t>d</a:t>
            </a:r>
            <a:r>
              <a:rPr sz="2100" spc="-20" dirty="0">
                <a:latin typeface="Calibri"/>
                <a:cs typeface="Calibri"/>
              </a:rPr>
              <a:t>e</a:t>
            </a:r>
            <a:r>
              <a:rPr sz="2100" spc="-15" dirty="0">
                <a:latin typeface="Calibri"/>
                <a:cs typeface="Calibri"/>
              </a:rPr>
              <a:t>e</a:t>
            </a:r>
            <a:r>
              <a:rPr sz="2100" spc="-10" dirty="0">
                <a:latin typeface="Calibri"/>
                <a:cs typeface="Calibri"/>
              </a:rPr>
              <a:t> </a:t>
            </a:r>
            <a:r>
              <a:rPr sz="2100" spc="-30" dirty="0">
                <a:latin typeface="Calibri"/>
                <a:cs typeface="Calibri"/>
              </a:rPr>
              <a:t>t</a:t>
            </a:r>
            <a:r>
              <a:rPr sz="2100" dirty="0">
                <a:latin typeface="Calibri"/>
                <a:cs typeface="Calibri"/>
              </a:rPr>
              <a:t>o n</a:t>
            </a:r>
            <a:r>
              <a:rPr sz="2100" spc="-5" dirty="0">
                <a:latin typeface="Calibri"/>
                <a:cs typeface="Calibri"/>
              </a:rPr>
              <a:t>o</a:t>
            </a:r>
            <a:r>
              <a:rPr sz="2100" spc="-10" dirty="0">
                <a:latin typeface="Calibri"/>
                <a:cs typeface="Calibri"/>
              </a:rPr>
              <a:t>t</a:t>
            </a:r>
            <a:r>
              <a:rPr sz="2100" spc="-5" dirty="0">
                <a:latin typeface="Calibri"/>
                <a:cs typeface="Calibri"/>
              </a:rPr>
              <a:t>i</a:t>
            </a:r>
            <a:r>
              <a:rPr sz="2100" spc="5" dirty="0">
                <a:latin typeface="Calibri"/>
                <a:cs typeface="Calibri"/>
              </a:rPr>
              <a:t>f</a:t>
            </a:r>
            <a:r>
              <a:rPr sz="2100" spc="-10" dirty="0">
                <a:latin typeface="Calibri"/>
                <a:cs typeface="Calibri"/>
              </a:rPr>
              <a:t>y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15" dirty="0">
                <a:latin typeface="Calibri"/>
                <a:cs typeface="Calibri"/>
              </a:rPr>
              <a:t>NS</a:t>
            </a:r>
            <a:r>
              <a:rPr sz="2100" dirty="0">
                <a:latin typeface="Calibri"/>
                <a:cs typeface="Calibri"/>
              </a:rPr>
              <a:t>F </a:t>
            </a:r>
            <a:r>
              <a:rPr sz="2100" spc="-5" dirty="0">
                <a:latin typeface="Calibri"/>
                <a:cs typeface="Calibri"/>
              </a:rPr>
              <a:t>i</a:t>
            </a:r>
            <a:r>
              <a:rPr sz="2100" dirty="0">
                <a:latin typeface="Calibri"/>
                <a:cs typeface="Calibri"/>
              </a:rPr>
              <a:t>f </a:t>
            </a:r>
            <a:r>
              <a:rPr sz="2100" spc="-10" dirty="0">
                <a:latin typeface="Calibri"/>
                <a:cs typeface="Calibri"/>
              </a:rPr>
              <a:t>t</a:t>
            </a:r>
            <a:r>
              <a:rPr sz="2100" dirty="0">
                <a:latin typeface="Calibri"/>
                <a:cs typeface="Calibri"/>
              </a:rPr>
              <a:t>h</a:t>
            </a:r>
            <a:r>
              <a:rPr sz="2100" spc="-15" dirty="0">
                <a:latin typeface="Calibri"/>
                <a:cs typeface="Calibri"/>
              </a:rPr>
              <a:t>e</a:t>
            </a:r>
            <a:r>
              <a:rPr sz="2100" spc="-10" dirty="0">
                <a:latin typeface="Calibri"/>
                <a:cs typeface="Calibri"/>
              </a:rPr>
              <a:t> </a:t>
            </a:r>
            <a:r>
              <a:rPr sz="2100" spc="-20" dirty="0">
                <a:latin typeface="Calibri"/>
                <a:cs typeface="Calibri"/>
              </a:rPr>
              <a:t>P</a:t>
            </a:r>
            <a:r>
              <a:rPr sz="2100" spc="-10" dirty="0">
                <a:latin typeface="Calibri"/>
                <a:cs typeface="Calibri"/>
              </a:rPr>
              <a:t>I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o</a:t>
            </a:r>
            <a:r>
              <a:rPr sz="2100" spc="-10" dirty="0">
                <a:latin typeface="Calibri"/>
                <a:cs typeface="Calibri"/>
              </a:rPr>
              <a:t>r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25" dirty="0">
                <a:latin typeface="Calibri"/>
                <a:cs typeface="Calibri"/>
              </a:rPr>
              <a:t>c</a:t>
            </a:r>
            <a:r>
              <a:rPr sz="2100" spc="-10" dirty="0">
                <a:latin typeface="Calibri"/>
                <a:cs typeface="Calibri"/>
              </a:rPr>
              <a:t>o</a:t>
            </a:r>
            <a:r>
              <a:rPr sz="2100" spc="5" dirty="0">
                <a:latin typeface="Calibri"/>
                <a:cs typeface="Calibri"/>
              </a:rPr>
              <a:t>-</a:t>
            </a:r>
            <a:r>
              <a:rPr sz="2100" spc="-20" dirty="0">
                <a:latin typeface="Calibri"/>
                <a:cs typeface="Calibri"/>
              </a:rPr>
              <a:t>P</a:t>
            </a:r>
            <a:r>
              <a:rPr sz="2100" spc="-10" dirty="0">
                <a:latin typeface="Calibri"/>
                <a:cs typeface="Calibri"/>
              </a:rPr>
              <a:t>I </a:t>
            </a:r>
            <a:r>
              <a:rPr sz="2100" spc="-5" dirty="0">
                <a:latin typeface="Calibri"/>
                <a:cs typeface="Calibri"/>
              </a:rPr>
              <a:t>i</a:t>
            </a:r>
            <a:r>
              <a:rPr sz="2100" dirty="0">
                <a:latin typeface="Calibri"/>
                <a:cs typeface="Calibri"/>
              </a:rPr>
              <a:t>s p</a:t>
            </a:r>
            <a:r>
              <a:rPr sz="2100" spc="-5" dirty="0">
                <a:latin typeface="Calibri"/>
                <a:cs typeface="Calibri"/>
              </a:rPr>
              <a:t>l</a:t>
            </a:r>
            <a:r>
              <a:rPr sz="2100" dirty="0">
                <a:latin typeface="Calibri"/>
                <a:cs typeface="Calibri"/>
              </a:rPr>
              <a:t>a</a:t>
            </a:r>
            <a:r>
              <a:rPr sz="2100" spc="-10" dirty="0">
                <a:latin typeface="Calibri"/>
                <a:cs typeface="Calibri"/>
              </a:rPr>
              <a:t>c</a:t>
            </a:r>
            <a:r>
              <a:rPr sz="2100" spc="-20" dirty="0">
                <a:latin typeface="Calibri"/>
                <a:cs typeface="Calibri"/>
              </a:rPr>
              <a:t>e</a:t>
            </a:r>
            <a:r>
              <a:rPr sz="2100" dirty="0">
                <a:latin typeface="Calibri"/>
                <a:cs typeface="Calibri"/>
              </a:rPr>
              <a:t>d</a:t>
            </a:r>
            <a:r>
              <a:rPr sz="2100" spc="-1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o</a:t>
            </a:r>
            <a:r>
              <a:rPr sz="2100" dirty="0">
                <a:latin typeface="Calibri"/>
                <a:cs typeface="Calibri"/>
              </a:rPr>
              <a:t>n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ad</a:t>
            </a:r>
            <a:r>
              <a:rPr sz="2100" spc="-20" dirty="0">
                <a:latin typeface="Calibri"/>
                <a:cs typeface="Calibri"/>
              </a:rPr>
              <a:t>m</a:t>
            </a:r>
            <a:r>
              <a:rPr sz="2100" spc="-5" dirty="0">
                <a:latin typeface="Calibri"/>
                <a:cs typeface="Calibri"/>
              </a:rPr>
              <a:t>i</a:t>
            </a:r>
            <a:r>
              <a:rPr sz="2100" dirty="0">
                <a:latin typeface="Calibri"/>
                <a:cs typeface="Calibri"/>
              </a:rPr>
              <a:t>n</a:t>
            </a:r>
            <a:r>
              <a:rPr sz="2100" spc="-5" dirty="0">
                <a:latin typeface="Calibri"/>
                <a:cs typeface="Calibri"/>
              </a:rPr>
              <a:t>i</a:t>
            </a:r>
            <a:r>
              <a:rPr sz="2100" spc="-30" dirty="0">
                <a:latin typeface="Calibri"/>
                <a:cs typeface="Calibri"/>
              </a:rPr>
              <a:t>s</a:t>
            </a:r>
            <a:r>
              <a:rPr sz="2100" spc="-10" dirty="0">
                <a:latin typeface="Calibri"/>
                <a:cs typeface="Calibri"/>
              </a:rPr>
              <a:t>t</a:t>
            </a:r>
            <a:r>
              <a:rPr sz="2100" spc="-60" dirty="0">
                <a:latin typeface="Calibri"/>
                <a:cs typeface="Calibri"/>
              </a:rPr>
              <a:t>r</a:t>
            </a:r>
            <a:r>
              <a:rPr sz="2100" spc="-25" dirty="0">
                <a:latin typeface="Calibri"/>
                <a:cs typeface="Calibri"/>
              </a:rPr>
              <a:t>a</a:t>
            </a:r>
            <a:r>
              <a:rPr sz="2100" spc="-10" dirty="0">
                <a:latin typeface="Calibri"/>
                <a:cs typeface="Calibri"/>
              </a:rPr>
              <a:t>t</a:t>
            </a:r>
            <a:r>
              <a:rPr sz="2100" spc="-5" dirty="0">
                <a:latin typeface="Calibri"/>
                <a:cs typeface="Calibri"/>
              </a:rPr>
              <a:t>i</a:t>
            </a:r>
            <a:r>
              <a:rPr sz="2100" spc="-35" dirty="0">
                <a:latin typeface="Calibri"/>
                <a:cs typeface="Calibri"/>
              </a:rPr>
              <a:t>v</a:t>
            </a:r>
            <a:r>
              <a:rPr sz="2100" spc="-15" dirty="0">
                <a:latin typeface="Calibri"/>
                <a:cs typeface="Calibri"/>
              </a:rPr>
              <a:t>e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l</a:t>
            </a:r>
            <a:r>
              <a:rPr sz="2100" spc="-20" dirty="0">
                <a:latin typeface="Calibri"/>
                <a:cs typeface="Calibri"/>
              </a:rPr>
              <a:t>e</a:t>
            </a:r>
            <a:r>
              <a:rPr sz="2100" spc="-35" dirty="0">
                <a:latin typeface="Calibri"/>
                <a:cs typeface="Calibri"/>
              </a:rPr>
              <a:t>av</a:t>
            </a:r>
            <a:r>
              <a:rPr sz="2100" spc="-15" dirty="0">
                <a:latin typeface="Calibri"/>
                <a:cs typeface="Calibri"/>
              </a:rPr>
              <a:t>e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o</a:t>
            </a:r>
            <a:r>
              <a:rPr sz="2100" spc="-10" dirty="0">
                <a:latin typeface="Calibri"/>
                <a:cs typeface="Calibri"/>
              </a:rPr>
              <a:t>r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i</a:t>
            </a:r>
            <a:r>
              <a:rPr sz="2100" dirty="0">
                <a:latin typeface="Calibri"/>
                <a:cs typeface="Calibri"/>
              </a:rPr>
              <a:t>f </a:t>
            </a:r>
            <a:r>
              <a:rPr sz="2100" spc="-10" dirty="0">
                <a:latin typeface="Calibri"/>
                <a:cs typeface="Calibri"/>
              </a:rPr>
              <a:t>t</a:t>
            </a:r>
            <a:r>
              <a:rPr sz="2100" dirty="0">
                <a:latin typeface="Calibri"/>
                <a:cs typeface="Calibri"/>
              </a:rPr>
              <a:t>h</a:t>
            </a:r>
            <a:r>
              <a:rPr sz="2100" spc="-15" dirty="0">
                <a:latin typeface="Calibri"/>
                <a:cs typeface="Calibri"/>
              </a:rPr>
              <a:t>e</a:t>
            </a:r>
            <a:r>
              <a:rPr sz="2100" spc="-10" dirty="0">
                <a:latin typeface="Calibri"/>
                <a:cs typeface="Calibri"/>
              </a:rPr>
              <a:t> a</a:t>
            </a:r>
            <a:r>
              <a:rPr sz="2100" spc="-45" dirty="0">
                <a:latin typeface="Calibri"/>
                <a:cs typeface="Calibri"/>
              </a:rPr>
              <a:t>w</a:t>
            </a:r>
            <a:r>
              <a:rPr sz="2100" dirty="0">
                <a:latin typeface="Calibri"/>
                <a:cs typeface="Calibri"/>
              </a:rPr>
              <a:t>a</a:t>
            </a:r>
            <a:r>
              <a:rPr sz="2100" spc="-35" dirty="0">
                <a:latin typeface="Calibri"/>
                <a:cs typeface="Calibri"/>
              </a:rPr>
              <a:t>r</a:t>
            </a:r>
            <a:r>
              <a:rPr sz="2100" dirty="0">
                <a:latin typeface="Calibri"/>
                <a:cs typeface="Calibri"/>
              </a:rPr>
              <a:t>d</a:t>
            </a:r>
            <a:r>
              <a:rPr sz="2100" spc="-20" dirty="0">
                <a:latin typeface="Calibri"/>
                <a:cs typeface="Calibri"/>
              </a:rPr>
              <a:t>e</a:t>
            </a:r>
            <a:r>
              <a:rPr sz="2100" spc="-15" dirty="0">
                <a:latin typeface="Calibri"/>
                <a:cs typeface="Calibri"/>
              </a:rPr>
              <a:t>e</a:t>
            </a:r>
            <a:r>
              <a:rPr sz="2100" spc="-1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has </a:t>
            </a:r>
            <a:r>
              <a:rPr sz="2100" spc="-5" dirty="0">
                <a:latin typeface="Calibri"/>
                <a:cs typeface="Calibri"/>
              </a:rPr>
              <a:t>i</a:t>
            </a:r>
            <a:r>
              <a:rPr sz="2100" dirty="0">
                <a:latin typeface="Calibri"/>
                <a:cs typeface="Calibri"/>
              </a:rPr>
              <a:t>mp</a:t>
            </a:r>
            <a:r>
              <a:rPr sz="2100" spc="-5" dirty="0">
                <a:latin typeface="Calibri"/>
                <a:cs typeface="Calibri"/>
              </a:rPr>
              <a:t>o</a:t>
            </a:r>
            <a:r>
              <a:rPr sz="2100" spc="-10" dirty="0">
                <a:latin typeface="Calibri"/>
                <a:cs typeface="Calibri"/>
              </a:rPr>
              <a:t>s</a:t>
            </a:r>
            <a:r>
              <a:rPr sz="2100" spc="-20" dirty="0">
                <a:latin typeface="Calibri"/>
                <a:cs typeface="Calibri"/>
              </a:rPr>
              <a:t>e</a:t>
            </a:r>
            <a:r>
              <a:rPr sz="2100" dirty="0">
                <a:latin typeface="Calibri"/>
                <a:cs typeface="Calibri"/>
              </a:rPr>
              <a:t>d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a</a:t>
            </a:r>
            <a:r>
              <a:rPr sz="2100" spc="-40" dirty="0">
                <a:latin typeface="Calibri"/>
                <a:cs typeface="Calibri"/>
              </a:rPr>
              <a:t>n</a:t>
            </a:r>
            <a:r>
              <a:rPr sz="2100" spc="-10" dirty="0">
                <a:latin typeface="Calibri"/>
                <a:cs typeface="Calibri"/>
              </a:rPr>
              <a:t>y </a:t>
            </a:r>
            <a:r>
              <a:rPr sz="2100" dirty="0">
                <a:latin typeface="Calibri"/>
                <a:cs typeface="Calibri"/>
              </a:rPr>
              <a:t>ad</a:t>
            </a:r>
            <a:r>
              <a:rPr sz="2100" spc="-20" dirty="0">
                <a:latin typeface="Calibri"/>
                <a:cs typeface="Calibri"/>
              </a:rPr>
              <a:t>m</a:t>
            </a:r>
            <a:r>
              <a:rPr sz="2100" spc="-5" dirty="0">
                <a:latin typeface="Calibri"/>
                <a:cs typeface="Calibri"/>
              </a:rPr>
              <a:t>i</a:t>
            </a:r>
            <a:r>
              <a:rPr sz="2100" dirty="0">
                <a:latin typeface="Calibri"/>
                <a:cs typeface="Calibri"/>
              </a:rPr>
              <a:t>n</a:t>
            </a:r>
            <a:r>
              <a:rPr sz="2100" spc="-5" dirty="0">
                <a:latin typeface="Calibri"/>
                <a:cs typeface="Calibri"/>
              </a:rPr>
              <a:t>i</a:t>
            </a:r>
            <a:r>
              <a:rPr sz="2100" spc="-30" dirty="0">
                <a:latin typeface="Calibri"/>
                <a:cs typeface="Calibri"/>
              </a:rPr>
              <a:t>s</a:t>
            </a:r>
            <a:r>
              <a:rPr sz="2100" spc="-10" dirty="0">
                <a:latin typeface="Calibri"/>
                <a:cs typeface="Calibri"/>
              </a:rPr>
              <a:t>t</a:t>
            </a:r>
            <a:r>
              <a:rPr sz="2100" spc="-60" dirty="0">
                <a:latin typeface="Calibri"/>
                <a:cs typeface="Calibri"/>
              </a:rPr>
              <a:t>r</a:t>
            </a:r>
            <a:r>
              <a:rPr sz="2100" spc="-25" dirty="0">
                <a:latin typeface="Calibri"/>
                <a:cs typeface="Calibri"/>
              </a:rPr>
              <a:t>a</a:t>
            </a:r>
            <a:r>
              <a:rPr sz="2100" spc="-10" dirty="0">
                <a:latin typeface="Calibri"/>
                <a:cs typeface="Calibri"/>
              </a:rPr>
              <a:t>t</a:t>
            </a:r>
            <a:r>
              <a:rPr sz="2100" spc="-5" dirty="0">
                <a:latin typeface="Calibri"/>
                <a:cs typeface="Calibri"/>
              </a:rPr>
              <a:t>i</a:t>
            </a:r>
            <a:r>
              <a:rPr sz="2100" spc="-35" dirty="0">
                <a:latin typeface="Calibri"/>
                <a:cs typeface="Calibri"/>
              </a:rPr>
              <a:t>v</a:t>
            </a:r>
            <a:r>
              <a:rPr sz="2100" spc="-15" dirty="0">
                <a:latin typeface="Calibri"/>
                <a:cs typeface="Calibri"/>
              </a:rPr>
              <a:t>e</a:t>
            </a:r>
            <a:r>
              <a:rPr sz="2100" dirty="0">
                <a:latin typeface="Calibri"/>
                <a:cs typeface="Calibri"/>
              </a:rPr>
              <a:t> a</a:t>
            </a:r>
            <a:r>
              <a:rPr sz="2100" spc="-10" dirty="0">
                <a:latin typeface="Calibri"/>
                <a:cs typeface="Calibri"/>
              </a:rPr>
              <a:t>ct</a:t>
            </a:r>
            <a:r>
              <a:rPr sz="2100" spc="-5" dirty="0">
                <a:latin typeface="Calibri"/>
                <a:cs typeface="Calibri"/>
              </a:rPr>
              <a:t>io</a:t>
            </a:r>
            <a:r>
              <a:rPr sz="2100" dirty="0">
                <a:latin typeface="Calibri"/>
                <a:cs typeface="Calibri"/>
              </a:rPr>
              <a:t>n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o</a:t>
            </a:r>
            <a:r>
              <a:rPr sz="2100" dirty="0">
                <a:latin typeface="Calibri"/>
                <a:cs typeface="Calibri"/>
              </a:rPr>
              <a:t>n</a:t>
            </a:r>
            <a:r>
              <a:rPr sz="2100" spc="-10" dirty="0">
                <a:latin typeface="Calibri"/>
                <a:cs typeface="Calibri"/>
              </a:rPr>
              <a:t> t</a:t>
            </a:r>
            <a:r>
              <a:rPr sz="2100" dirty="0">
                <a:latin typeface="Calibri"/>
                <a:cs typeface="Calibri"/>
              </a:rPr>
              <a:t>h</a:t>
            </a:r>
            <a:r>
              <a:rPr sz="2100" spc="-15" dirty="0">
                <a:latin typeface="Calibri"/>
                <a:cs typeface="Calibri"/>
              </a:rPr>
              <a:t>e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20" dirty="0">
                <a:latin typeface="Calibri"/>
                <a:cs typeface="Calibri"/>
              </a:rPr>
              <a:t>P</a:t>
            </a:r>
            <a:r>
              <a:rPr sz="2100" spc="-10" dirty="0">
                <a:latin typeface="Calibri"/>
                <a:cs typeface="Calibri"/>
              </a:rPr>
              <a:t>I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o</a:t>
            </a:r>
            <a:r>
              <a:rPr sz="2100" spc="-10" dirty="0">
                <a:latin typeface="Calibri"/>
                <a:cs typeface="Calibri"/>
              </a:rPr>
              <a:t>r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a</a:t>
            </a:r>
            <a:r>
              <a:rPr sz="2100" spc="-40" dirty="0">
                <a:latin typeface="Calibri"/>
                <a:cs typeface="Calibri"/>
              </a:rPr>
              <a:t>n</a:t>
            </a:r>
            <a:r>
              <a:rPr sz="2100" spc="-10" dirty="0">
                <a:latin typeface="Calibri"/>
                <a:cs typeface="Calibri"/>
              </a:rPr>
              <a:t>y </a:t>
            </a:r>
            <a:r>
              <a:rPr sz="2100" spc="-25" dirty="0">
                <a:latin typeface="Calibri"/>
                <a:cs typeface="Calibri"/>
              </a:rPr>
              <a:t>c</a:t>
            </a:r>
            <a:r>
              <a:rPr sz="2100" spc="-15" dirty="0">
                <a:latin typeface="Calibri"/>
                <a:cs typeface="Calibri"/>
              </a:rPr>
              <a:t>o</a:t>
            </a:r>
            <a:r>
              <a:rPr sz="2100" spc="5" dirty="0">
                <a:latin typeface="Calibri"/>
                <a:cs typeface="Calibri"/>
              </a:rPr>
              <a:t>-</a:t>
            </a:r>
            <a:r>
              <a:rPr sz="2100" spc="-20" dirty="0">
                <a:latin typeface="Calibri"/>
                <a:cs typeface="Calibri"/>
              </a:rPr>
              <a:t>P</a:t>
            </a:r>
            <a:r>
              <a:rPr sz="2100" spc="-10" dirty="0">
                <a:latin typeface="Calibri"/>
                <a:cs typeface="Calibri"/>
              </a:rPr>
              <a:t>I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spc="-35" dirty="0">
                <a:latin typeface="Calibri"/>
                <a:cs typeface="Calibri"/>
              </a:rPr>
              <a:t>r</a:t>
            </a:r>
            <a:r>
              <a:rPr sz="2100" spc="-20" dirty="0">
                <a:latin typeface="Calibri"/>
                <a:cs typeface="Calibri"/>
              </a:rPr>
              <a:t>e</a:t>
            </a:r>
            <a:r>
              <a:rPr sz="2100" spc="-5" dirty="0">
                <a:latin typeface="Calibri"/>
                <a:cs typeface="Calibri"/>
              </a:rPr>
              <a:t>l</a:t>
            </a:r>
            <a:r>
              <a:rPr sz="2100" spc="-25" dirty="0">
                <a:latin typeface="Calibri"/>
                <a:cs typeface="Calibri"/>
              </a:rPr>
              <a:t>a</a:t>
            </a:r>
            <a:r>
              <a:rPr sz="2100" spc="-10" dirty="0">
                <a:latin typeface="Calibri"/>
                <a:cs typeface="Calibri"/>
              </a:rPr>
              <a:t>t</a:t>
            </a:r>
            <a:r>
              <a:rPr sz="2100" spc="-5" dirty="0">
                <a:latin typeface="Calibri"/>
                <a:cs typeface="Calibri"/>
              </a:rPr>
              <a:t>i</a:t>
            </a:r>
            <a:r>
              <a:rPr sz="2100" dirty="0">
                <a:latin typeface="Calibri"/>
                <a:cs typeface="Calibri"/>
              </a:rPr>
              <a:t>n</a:t>
            </a:r>
            <a:r>
              <a:rPr sz="2100" spc="-10" dirty="0">
                <a:latin typeface="Calibri"/>
                <a:cs typeface="Calibri"/>
              </a:rPr>
              <a:t>g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30" dirty="0">
                <a:latin typeface="Calibri"/>
                <a:cs typeface="Calibri"/>
              </a:rPr>
              <a:t>t</a:t>
            </a:r>
            <a:r>
              <a:rPr sz="2100" dirty="0">
                <a:latin typeface="Calibri"/>
                <a:cs typeface="Calibri"/>
              </a:rPr>
              <a:t>o a</a:t>
            </a:r>
            <a:r>
              <a:rPr sz="2100" spc="-40" dirty="0">
                <a:latin typeface="Calibri"/>
                <a:cs typeface="Calibri"/>
              </a:rPr>
              <a:t>n</a:t>
            </a:r>
            <a:r>
              <a:rPr sz="2100" spc="-10" dirty="0">
                <a:latin typeface="Calibri"/>
                <a:cs typeface="Calibri"/>
              </a:rPr>
              <a:t>y </a:t>
            </a:r>
            <a:r>
              <a:rPr sz="2100" spc="-5" dirty="0">
                <a:latin typeface="Calibri"/>
                <a:cs typeface="Calibri"/>
              </a:rPr>
              <a:t>fi</a:t>
            </a:r>
            <a:r>
              <a:rPr sz="2100" dirty="0">
                <a:latin typeface="Calibri"/>
                <a:cs typeface="Calibri"/>
              </a:rPr>
              <a:t>nd</a:t>
            </a:r>
            <a:r>
              <a:rPr sz="2100" spc="-5" dirty="0">
                <a:latin typeface="Calibri"/>
                <a:cs typeface="Calibri"/>
              </a:rPr>
              <a:t>i</a:t>
            </a:r>
            <a:r>
              <a:rPr sz="2100" dirty="0">
                <a:latin typeface="Calibri"/>
                <a:cs typeface="Calibri"/>
              </a:rPr>
              <a:t>n</a:t>
            </a:r>
            <a:r>
              <a:rPr sz="2100" spc="50" dirty="0">
                <a:latin typeface="Calibri"/>
                <a:cs typeface="Calibri"/>
              </a:rPr>
              <a:t>g</a:t>
            </a:r>
            <a:r>
              <a:rPr sz="2100" spc="5" dirty="0">
                <a:latin typeface="Calibri"/>
                <a:cs typeface="Calibri"/>
              </a:rPr>
              <a:t>/</a:t>
            </a:r>
            <a:r>
              <a:rPr sz="2100" dirty="0">
                <a:latin typeface="Calibri"/>
                <a:cs typeface="Calibri"/>
              </a:rPr>
              <a:t>d</a:t>
            </a:r>
            <a:r>
              <a:rPr sz="2100" spc="-30" dirty="0">
                <a:latin typeface="Calibri"/>
                <a:cs typeface="Calibri"/>
              </a:rPr>
              <a:t>et</a:t>
            </a:r>
            <a:r>
              <a:rPr sz="2100" spc="-20" dirty="0">
                <a:latin typeface="Calibri"/>
                <a:cs typeface="Calibri"/>
              </a:rPr>
              <a:t>e</a:t>
            </a:r>
            <a:r>
              <a:rPr sz="2100" spc="-15" dirty="0">
                <a:latin typeface="Calibri"/>
                <a:cs typeface="Calibri"/>
              </a:rPr>
              <a:t>rm</a:t>
            </a:r>
            <a:r>
              <a:rPr sz="2100" spc="-5" dirty="0">
                <a:latin typeface="Calibri"/>
                <a:cs typeface="Calibri"/>
              </a:rPr>
              <a:t>i</a:t>
            </a:r>
            <a:r>
              <a:rPr sz="2100" dirty="0">
                <a:latin typeface="Calibri"/>
                <a:cs typeface="Calibri"/>
              </a:rPr>
              <a:t>n</a:t>
            </a:r>
            <a:r>
              <a:rPr sz="2100" spc="-25" dirty="0">
                <a:latin typeface="Calibri"/>
                <a:cs typeface="Calibri"/>
              </a:rPr>
              <a:t>a</a:t>
            </a:r>
            <a:r>
              <a:rPr sz="2100" spc="-10" dirty="0">
                <a:latin typeface="Calibri"/>
                <a:cs typeface="Calibri"/>
              </a:rPr>
              <a:t>t</a:t>
            </a:r>
            <a:r>
              <a:rPr sz="2100" spc="-5" dirty="0">
                <a:latin typeface="Calibri"/>
                <a:cs typeface="Calibri"/>
              </a:rPr>
              <a:t>io</a:t>
            </a:r>
            <a:r>
              <a:rPr sz="2100" dirty="0">
                <a:latin typeface="Calibri"/>
                <a:cs typeface="Calibri"/>
              </a:rPr>
              <a:t>n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o</a:t>
            </a:r>
            <a:r>
              <a:rPr sz="2100" spc="-10" dirty="0">
                <a:latin typeface="Calibri"/>
                <a:cs typeface="Calibri"/>
              </a:rPr>
              <a:t>r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an</a:t>
            </a:r>
            <a:r>
              <a:rPr sz="2100" spc="-1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i</a:t>
            </a:r>
            <a:r>
              <a:rPr sz="2100" spc="-40" dirty="0">
                <a:latin typeface="Calibri"/>
                <a:cs typeface="Calibri"/>
              </a:rPr>
              <a:t>n</a:t>
            </a:r>
            <a:r>
              <a:rPr sz="2100" spc="-35" dirty="0">
                <a:latin typeface="Calibri"/>
                <a:cs typeface="Calibri"/>
              </a:rPr>
              <a:t>v</a:t>
            </a:r>
            <a:r>
              <a:rPr sz="2100" spc="-20" dirty="0">
                <a:latin typeface="Calibri"/>
                <a:cs typeface="Calibri"/>
              </a:rPr>
              <a:t>e</a:t>
            </a:r>
            <a:r>
              <a:rPr sz="2100" spc="-30" dirty="0">
                <a:latin typeface="Calibri"/>
                <a:cs typeface="Calibri"/>
              </a:rPr>
              <a:t>s</a:t>
            </a:r>
            <a:r>
              <a:rPr sz="2100" spc="-10" dirty="0">
                <a:latin typeface="Calibri"/>
                <a:cs typeface="Calibri"/>
              </a:rPr>
              <a:t>t</a:t>
            </a:r>
            <a:r>
              <a:rPr sz="2100" spc="-5" dirty="0">
                <a:latin typeface="Calibri"/>
                <a:cs typeface="Calibri"/>
              </a:rPr>
              <a:t>i</a:t>
            </a:r>
            <a:r>
              <a:rPr sz="2100" spc="-55" dirty="0">
                <a:latin typeface="Calibri"/>
                <a:cs typeface="Calibri"/>
              </a:rPr>
              <a:t>g</a:t>
            </a:r>
            <a:r>
              <a:rPr sz="2100" spc="-25" dirty="0">
                <a:latin typeface="Calibri"/>
                <a:cs typeface="Calibri"/>
              </a:rPr>
              <a:t>a</a:t>
            </a:r>
            <a:r>
              <a:rPr sz="2100" spc="-10" dirty="0">
                <a:latin typeface="Calibri"/>
                <a:cs typeface="Calibri"/>
              </a:rPr>
              <a:t>t</a:t>
            </a:r>
            <a:r>
              <a:rPr sz="2100" spc="-5" dirty="0">
                <a:latin typeface="Calibri"/>
                <a:cs typeface="Calibri"/>
              </a:rPr>
              <a:t>io</a:t>
            </a:r>
            <a:r>
              <a:rPr sz="2100" dirty="0">
                <a:latin typeface="Calibri"/>
                <a:cs typeface="Calibri"/>
              </a:rPr>
              <a:t>n</a:t>
            </a:r>
            <a:r>
              <a:rPr sz="2100" spc="3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o</a:t>
            </a:r>
            <a:r>
              <a:rPr sz="2100" dirty="0">
                <a:latin typeface="Calibri"/>
                <a:cs typeface="Calibri"/>
              </a:rPr>
              <a:t>f an</a:t>
            </a:r>
            <a:r>
              <a:rPr sz="2100" spc="-1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a</a:t>
            </a:r>
            <a:r>
              <a:rPr sz="2100" spc="-5" dirty="0">
                <a:latin typeface="Calibri"/>
                <a:cs typeface="Calibri"/>
              </a:rPr>
              <a:t>lle</a:t>
            </a:r>
            <a:r>
              <a:rPr sz="2100" spc="-30" dirty="0">
                <a:latin typeface="Calibri"/>
                <a:cs typeface="Calibri"/>
              </a:rPr>
              <a:t>g</a:t>
            </a:r>
            <a:r>
              <a:rPr sz="2100" spc="-20" dirty="0">
                <a:latin typeface="Calibri"/>
                <a:cs typeface="Calibri"/>
              </a:rPr>
              <a:t>e</a:t>
            </a:r>
            <a:r>
              <a:rPr sz="2100" dirty="0">
                <a:latin typeface="Calibri"/>
                <a:cs typeface="Calibri"/>
              </a:rPr>
              <a:t>d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15" dirty="0">
                <a:latin typeface="Calibri"/>
                <a:cs typeface="Calibri"/>
              </a:rPr>
              <a:t>v</a:t>
            </a:r>
            <a:r>
              <a:rPr sz="2100" spc="-5" dirty="0">
                <a:latin typeface="Calibri"/>
                <a:cs typeface="Calibri"/>
              </a:rPr>
              <a:t>iol</a:t>
            </a:r>
            <a:r>
              <a:rPr sz="2100" spc="-25" dirty="0">
                <a:latin typeface="Calibri"/>
                <a:cs typeface="Calibri"/>
              </a:rPr>
              <a:t>a</a:t>
            </a:r>
            <a:r>
              <a:rPr sz="2100" spc="-10" dirty="0">
                <a:latin typeface="Calibri"/>
                <a:cs typeface="Calibri"/>
              </a:rPr>
              <a:t>t</a:t>
            </a:r>
            <a:r>
              <a:rPr sz="2100" spc="-5" dirty="0">
                <a:latin typeface="Calibri"/>
                <a:cs typeface="Calibri"/>
              </a:rPr>
              <a:t>io</a:t>
            </a:r>
            <a:r>
              <a:rPr sz="2100" dirty="0">
                <a:latin typeface="Calibri"/>
                <a:cs typeface="Calibri"/>
              </a:rPr>
              <a:t>n</a:t>
            </a:r>
            <a:r>
              <a:rPr sz="2100" spc="3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o</a:t>
            </a:r>
            <a:r>
              <a:rPr sz="2100" dirty="0">
                <a:latin typeface="Calibri"/>
                <a:cs typeface="Calibri"/>
              </a:rPr>
              <a:t>f </a:t>
            </a:r>
            <a:r>
              <a:rPr sz="2100" spc="-10" dirty="0">
                <a:latin typeface="Calibri"/>
                <a:cs typeface="Calibri"/>
              </a:rPr>
              <a:t>a</a:t>
            </a:r>
            <a:r>
              <a:rPr sz="2100" spc="-45" dirty="0">
                <a:latin typeface="Calibri"/>
                <a:cs typeface="Calibri"/>
              </a:rPr>
              <a:t>w</a:t>
            </a:r>
            <a:r>
              <a:rPr sz="2100" dirty="0">
                <a:latin typeface="Calibri"/>
                <a:cs typeface="Calibri"/>
              </a:rPr>
              <a:t>a</a:t>
            </a:r>
            <a:r>
              <a:rPr sz="2100" spc="-35" dirty="0">
                <a:latin typeface="Calibri"/>
                <a:cs typeface="Calibri"/>
              </a:rPr>
              <a:t>r</a:t>
            </a:r>
            <a:r>
              <a:rPr sz="2100" dirty="0">
                <a:latin typeface="Calibri"/>
                <a:cs typeface="Calibri"/>
              </a:rPr>
              <a:t>d</a:t>
            </a:r>
            <a:r>
              <a:rPr sz="2100" spc="-20" dirty="0">
                <a:latin typeface="Calibri"/>
                <a:cs typeface="Calibri"/>
              </a:rPr>
              <a:t>e</a:t>
            </a:r>
            <a:r>
              <a:rPr sz="2100" spc="-15" dirty="0">
                <a:latin typeface="Calibri"/>
                <a:cs typeface="Calibri"/>
              </a:rPr>
              <a:t>e</a:t>
            </a:r>
            <a:r>
              <a:rPr sz="2100" spc="-1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p</a:t>
            </a:r>
            <a:r>
              <a:rPr sz="2100" spc="-5" dirty="0">
                <a:latin typeface="Calibri"/>
                <a:cs typeface="Calibri"/>
              </a:rPr>
              <a:t>olici</a:t>
            </a:r>
            <a:r>
              <a:rPr sz="2100" dirty="0">
                <a:latin typeface="Calibri"/>
                <a:cs typeface="Calibri"/>
              </a:rPr>
              <a:t>es</a:t>
            </a:r>
            <a:r>
              <a:rPr sz="2100" spc="3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o</a:t>
            </a:r>
            <a:r>
              <a:rPr sz="2100" spc="-10" dirty="0">
                <a:latin typeface="Calibri"/>
                <a:cs typeface="Calibri"/>
              </a:rPr>
              <a:t>r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25" dirty="0">
                <a:latin typeface="Calibri"/>
                <a:cs typeface="Calibri"/>
              </a:rPr>
              <a:t>c</a:t>
            </a:r>
            <a:r>
              <a:rPr sz="2100" spc="-5" dirty="0">
                <a:latin typeface="Calibri"/>
                <a:cs typeface="Calibri"/>
              </a:rPr>
              <a:t>o</a:t>
            </a:r>
            <a:r>
              <a:rPr sz="2100" dirty="0">
                <a:latin typeface="Calibri"/>
                <a:cs typeface="Calibri"/>
              </a:rPr>
              <a:t>d</a:t>
            </a:r>
            <a:r>
              <a:rPr sz="2100" spc="-20" dirty="0">
                <a:latin typeface="Calibri"/>
                <a:cs typeface="Calibri"/>
              </a:rPr>
              <a:t>e</a:t>
            </a:r>
            <a:r>
              <a:rPr sz="2100" dirty="0">
                <a:latin typeface="Calibri"/>
                <a:cs typeface="Calibri"/>
              </a:rPr>
              <a:t>s</a:t>
            </a:r>
            <a:r>
              <a:rPr sz="2100" spc="1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o</a:t>
            </a:r>
            <a:r>
              <a:rPr sz="2100" dirty="0">
                <a:latin typeface="Calibri"/>
                <a:cs typeface="Calibri"/>
              </a:rPr>
              <a:t>f </a:t>
            </a:r>
            <a:r>
              <a:rPr sz="2100" spc="-25" dirty="0">
                <a:latin typeface="Calibri"/>
                <a:cs typeface="Calibri"/>
              </a:rPr>
              <a:t>c</a:t>
            </a:r>
            <a:r>
              <a:rPr sz="2100" spc="-5" dirty="0">
                <a:latin typeface="Calibri"/>
                <a:cs typeface="Calibri"/>
              </a:rPr>
              <a:t>o</a:t>
            </a:r>
            <a:r>
              <a:rPr sz="2100" dirty="0">
                <a:latin typeface="Calibri"/>
                <a:cs typeface="Calibri"/>
              </a:rPr>
              <a:t>ndu</a:t>
            </a:r>
            <a:r>
              <a:rPr sz="2100" spc="-10" dirty="0">
                <a:latin typeface="Calibri"/>
                <a:cs typeface="Calibri"/>
              </a:rPr>
              <a:t>ct,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spc="-30" dirty="0">
                <a:latin typeface="Calibri"/>
                <a:cs typeface="Calibri"/>
              </a:rPr>
              <a:t>st</a:t>
            </a:r>
            <a:r>
              <a:rPr sz="2100" spc="-25" dirty="0">
                <a:latin typeface="Calibri"/>
                <a:cs typeface="Calibri"/>
              </a:rPr>
              <a:t>a</a:t>
            </a:r>
            <a:r>
              <a:rPr sz="2100" spc="-10" dirty="0">
                <a:latin typeface="Calibri"/>
                <a:cs typeface="Calibri"/>
              </a:rPr>
              <a:t>t</a:t>
            </a:r>
            <a:r>
              <a:rPr sz="2100" dirty="0">
                <a:latin typeface="Calibri"/>
                <a:cs typeface="Calibri"/>
              </a:rPr>
              <a:t>u</a:t>
            </a:r>
            <a:r>
              <a:rPr sz="2100" spc="-30" dirty="0">
                <a:latin typeface="Calibri"/>
                <a:cs typeface="Calibri"/>
              </a:rPr>
              <a:t>t</a:t>
            </a:r>
            <a:r>
              <a:rPr sz="2100" spc="-20" dirty="0">
                <a:latin typeface="Calibri"/>
                <a:cs typeface="Calibri"/>
              </a:rPr>
              <a:t>e</a:t>
            </a:r>
            <a:r>
              <a:rPr sz="2100" spc="-10" dirty="0">
                <a:latin typeface="Calibri"/>
                <a:cs typeface="Calibri"/>
              </a:rPr>
              <a:t>s,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spc="-35" dirty="0">
                <a:latin typeface="Calibri"/>
                <a:cs typeface="Calibri"/>
              </a:rPr>
              <a:t>r</a:t>
            </a:r>
            <a:r>
              <a:rPr sz="2100" spc="-20" dirty="0">
                <a:latin typeface="Calibri"/>
                <a:cs typeface="Calibri"/>
              </a:rPr>
              <a:t>e</a:t>
            </a:r>
            <a:r>
              <a:rPr sz="2100" spc="-15" dirty="0">
                <a:latin typeface="Calibri"/>
                <a:cs typeface="Calibri"/>
              </a:rPr>
              <a:t>g</a:t>
            </a:r>
            <a:r>
              <a:rPr sz="2100" dirty="0">
                <a:latin typeface="Calibri"/>
                <a:cs typeface="Calibri"/>
              </a:rPr>
              <a:t>u</a:t>
            </a:r>
            <a:r>
              <a:rPr sz="2100" spc="-5" dirty="0">
                <a:latin typeface="Calibri"/>
                <a:cs typeface="Calibri"/>
              </a:rPr>
              <a:t>l</a:t>
            </a:r>
            <a:r>
              <a:rPr sz="2100" spc="-25" dirty="0">
                <a:latin typeface="Calibri"/>
                <a:cs typeface="Calibri"/>
              </a:rPr>
              <a:t>a</a:t>
            </a:r>
            <a:r>
              <a:rPr sz="2100" spc="-10" dirty="0">
                <a:latin typeface="Calibri"/>
                <a:cs typeface="Calibri"/>
              </a:rPr>
              <a:t>t</a:t>
            </a:r>
            <a:r>
              <a:rPr sz="2100" spc="-5" dirty="0">
                <a:latin typeface="Calibri"/>
                <a:cs typeface="Calibri"/>
              </a:rPr>
              <a:t>io</a:t>
            </a:r>
            <a:r>
              <a:rPr sz="2100" dirty="0">
                <a:latin typeface="Calibri"/>
                <a:cs typeface="Calibri"/>
              </a:rPr>
              <a:t>n</a:t>
            </a:r>
            <a:r>
              <a:rPr sz="2100" spc="-10" dirty="0">
                <a:latin typeface="Calibri"/>
                <a:cs typeface="Calibri"/>
              </a:rPr>
              <a:t>s,</a:t>
            </a:r>
            <a:r>
              <a:rPr sz="2100" spc="2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o</a:t>
            </a:r>
            <a:r>
              <a:rPr sz="2100" spc="-10" dirty="0">
                <a:latin typeface="Calibri"/>
                <a:cs typeface="Calibri"/>
              </a:rPr>
              <a:t>r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55" dirty="0">
                <a:latin typeface="Calibri"/>
                <a:cs typeface="Calibri"/>
              </a:rPr>
              <a:t>e</a:t>
            </a:r>
            <a:r>
              <a:rPr sz="2100" spc="-60" dirty="0">
                <a:latin typeface="Calibri"/>
                <a:cs typeface="Calibri"/>
              </a:rPr>
              <a:t>x</a:t>
            </a:r>
            <a:r>
              <a:rPr sz="2100" spc="-20" dirty="0">
                <a:latin typeface="Calibri"/>
                <a:cs typeface="Calibri"/>
              </a:rPr>
              <a:t>e</a:t>
            </a:r>
            <a:r>
              <a:rPr sz="2100" dirty="0">
                <a:latin typeface="Calibri"/>
                <a:cs typeface="Calibri"/>
              </a:rPr>
              <a:t>cu</a:t>
            </a:r>
            <a:r>
              <a:rPr sz="2100" spc="-10" dirty="0">
                <a:latin typeface="Calibri"/>
                <a:cs typeface="Calibri"/>
              </a:rPr>
              <a:t>t</a:t>
            </a:r>
            <a:r>
              <a:rPr sz="2100" spc="-5" dirty="0">
                <a:latin typeface="Calibri"/>
                <a:cs typeface="Calibri"/>
              </a:rPr>
              <a:t>i</a:t>
            </a:r>
            <a:r>
              <a:rPr sz="2100" spc="-35" dirty="0">
                <a:latin typeface="Calibri"/>
                <a:cs typeface="Calibri"/>
              </a:rPr>
              <a:t>v</a:t>
            </a:r>
            <a:r>
              <a:rPr sz="2100" spc="-15" dirty="0">
                <a:latin typeface="Calibri"/>
                <a:cs typeface="Calibri"/>
              </a:rPr>
              <a:t>e</a:t>
            </a:r>
            <a:r>
              <a:rPr sz="2100" spc="2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o</a:t>
            </a:r>
            <a:r>
              <a:rPr sz="2100" spc="-35" dirty="0">
                <a:latin typeface="Calibri"/>
                <a:cs typeface="Calibri"/>
              </a:rPr>
              <a:t>r</a:t>
            </a:r>
            <a:r>
              <a:rPr sz="2100" dirty="0">
                <a:latin typeface="Calibri"/>
                <a:cs typeface="Calibri"/>
              </a:rPr>
              <a:t>d</a:t>
            </a:r>
            <a:r>
              <a:rPr sz="2100" spc="-20" dirty="0">
                <a:latin typeface="Calibri"/>
                <a:cs typeface="Calibri"/>
              </a:rPr>
              <a:t>e</a:t>
            </a:r>
            <a:r>
              <a:rPr sz="2100" spc="-50" dirty="0">
                <a:latin typeface="Calibri"/>
                <a:cs typeface="Calibri"/>
              </a:rPr>
              <a:t>r</a:t>
            </a:r>
            <a:r>
              <a:rPr sz="2100" dirty="0">
                <a:latin typeface="Calibri"/>
                <a:cs typeface="Calibri"/>
              </a:rPr>
              <a:t>s</a:t>
            </a:r>
            <a:r>
              <a:rPr sz="2100" spc="20" dirty="0">
                <a:latin typeface="Calibri"/>
                <a:cs typeface="Calibri"/>
              </a:rPr>
              <a:t> </a:t>
            </a:r>
            <a:r>
              <a:rPr sz="2100" spc="-35" dirty="0">
                <a:latin typeface="Calibri"/>
                <a:cs typeface="Calibri"/>
              </a:rPr>
              <a:t>r</a:t>
            </a:r>
            <a:r>
              <a:rPr sz="2100" spc="-20" dirty="0">
                <a:latin typeface="Calibri"/>
                <a:cs typeface="Calibri"/>
              </a:rPr>
              <a:t>e</a:t>
            </a:r>
            <a:r>
              <a:rPr sz="2100" spc="-5" dirty="0">
                <a:latin typeface="Calibri"/>
                <a:cs typeface="Calibri"/>
              </a:rPr>
              <a:t>l</a:t>
            </a:r>
            <a:r>
              <a:rPr sz="2100" spc="-25" dirty="0">
                <a:latin typeface="Calibri"/>
                <a:cs typeface="Calibri"/>
              </a:rPr>
              <a:t>a</a:t>
            </a:r>
            <a:r>
              <a:rPr sz="2100" spc="-10" dirty="0">
                <a:latin typeface="Calibri"/>
                <a:cs typeface="Calibri"/>
              </a:rPr>
              <a:t>t</a:t>
            </a:r>
            <a:r>
              <a:rPr sz="2100" spc="-5" dirty="0">
                <a:latin typeface="Calibri"/>
                <a:cs typeface="Calibri"/>
              </a:rPr>
              <a:t>i</a:t>
            </a:r>
            <a:r>
              <a:rPr sz="2100" dirty="0">
                <a:latin typeface="Calibri"/>
                <a:cs typeface="Calibri"/>
              </a:rPr>
              <a:t>n</a:t>
            </a:r>
            <a:r>
              <a:rPr sz="2100" spc="-10" dirty="0">
                <a:latin typeface="Calibri"/>
                <a:cs typeface="Calibri"/>
              </a:rPr>
              <a:t>g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30" dirty="0">
                <a:latin typeface="Calibri"/>
                <a:cs typeface="Calibri"/>
              </a:rPr>
              <a:t>t</a:t>
            </a:r>
            <a:r>
              <a:rPr sz="2100" dirty="0">
                <a:latin typeface="Calibri"/>
                <a:cs typeface="Calibri"/>
              </a:rPr>
              <a:t>o </a:t>
            </a:r>
            <a:r>
              <a:rPr sz="2100" spc="-10" dirty="0">
                <a:latin typeface="Calibri"/>
                <a:cs typeface="Calibri"/>
              </a:rPr>
              <a:t>s</a:t>
            </a:r>
            <a:r>
              <a:rPr sz="2100" spc="-55" dirty="0">
                <a:latin typeface="Calibri"/>
                <a:cs typeface="Calibri"/>
              </a:rPr>
              <a:t>e</a:t>
            </a:r>
            <a:r>
              <a:rPr sz="2100" spc="-25" dirty="0">
                <a:latin typeface="Calibri"/>
                <a:cs typeface="Calibri"/>
              </a:rPr>
              <a:t>x</a:t>
            </a:r>
            <a:r>
              <a:rPr sz="2100" dirty="0">
                <a:latin typeface="Calibri"/>
                <a:cs typeface="Calibri"/>
              </a:rPr>
              <a:t>ual ha</a:t>
            </a:r>
            <a:r>
              <a:rPr sz="2100" spc="-60" dirty="0">
                <a:latin typeface="Calibri"/>
                <a:cs typeface="Calibri"/>
              </a:rPr>
              <a:t>r</a:t>
            </a:r>
            <a:r>
              <a:rPr sz="2100" dirty="0">
                <a:latin typeface="Calibri"/>
                <a:cs typeface="Calibri"/>
              </a:rPr>
              <a:t>a</a:t>
            </a:r>
            <a:r>
              <a:rPr sz="2100" spc="-5" dirty="0">
                <a:latin typeface="Calibri"/>
                <a:cs typeface="Calibri"/>
              </a:rPr>
              <a:t>ss</a:t>
            </a:r>
            <a:r>
              <a:rPr sz="2100" dirty="0">
                <a:latin typeface="Calibri"/>
                <a:cs typeface="Calibri"/>
              </a:rPr>
              <a:t>m</a:t>
            </a:r>
            <a:r>
              <a:rPr sz="2100" spc="-20" dirty="0">
                <a:latin typeface="Calibri"/>
                <a:cs typeface="Calibri"/>
              </a:rPr>
              <a:t>e</a:t>
            </a:r>
            <a:r>
              <a:rPr sz="2100" spc="-25" dirty="0">
                <a:latin typeface="Calibri"/>
                <a:cs typeface="Calibri"/>
              </a:rPr>
              <a:t>n</a:t>
            </a:r>
            <a:r>
              <a:rPr sz="2100" spc="-10" dirty="0">
                <a:latin typeface="Calibri"/>
                <a:cs typeface="Calibri"/>
              </a:rPr>
              <a:t>t,</a:t>
            </a:r>
            <a:r>
              <a:rPr sz="2100" spc="-5" dirty="0">
                <a:latin typeface="Calibri"/>
                <a:cs typeface="Calibri"/>
              </a:rPr>
              <a:t> o</a:t>
            </a:r>
            <a:r>
              <a:rPr sz="2100" spc="-10" dirty="0">
                <a:latin typeface="Calibri"/>
                <a:cs typeface="Calibri"/>
              </a:rPr>
              <a:t>t</a:t>
            </a:r>
            <a:r>
              <a:rPr sz="2100" dirty="0">
                <a:latin typeface="Calibri"/>
                <a:cs typeface="Calibri"/>
              </a:rPr>
              <a:t>h</a:t>
            </a:r>
            <a:r>
              <a:rPr sz="2100" spc="-20" dirty="0">
                <a:latin typeface="Calibri"/>
                <a:cs typeface="Calibri"/>
              </a:rPr>
              <a:t>e</a:t>
            </a:r>
            <a:r>
              <a:rPr sz="2100" spc="-10" dirty="0">
                <a:latin typeface="Calibri"/>
                <a:cs typeface="Calibri"/>
              </a:rPr>
              <a:t>r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55" dirty="0">
                <a:latin typeface="Calibri"/>
                <a:cs typeface="Calibri"/>
              </a:rPr>
              <a:t>f</a:t>
            </a:r>
            <a:r>
              <a:rPr sz="2100" spc="-5" dirty="0">
                <a:latin typeface="Calibri"/>
                <a:cs typeface="Calibri"/>
              </a:rPr>
              <a:t>o</a:t>
            </a:r>
            <a:r>
              <a:rPr sz="2100" spc="-15" dirty="0">
                <a:latin typeface="Calibri"/>
                <a:cs typeface="Calibri"/>
              </a:rPr>
              <a:t>rm</a:t>
            </a:r>
            <a:r>
              <a:rPr sz="2100" dirty="0">
                <a:latin typeface="Calibri"/>
                <a:cs typeface="Calibri"/>
              </a:rPr>
              <a:t>s</a:t>
            </a:r>
            <a:r>
              <a:rPr sz="2100" spc="1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o</a:t>
            </a:r>
            <a:r>
              <a:rPr sz="2100" dirty="0">
                <a:latin typeface="Calibri"/>
                <a:cs typeface="Calibri"/>
              </a:rPr>
              <a:t>f</a:t>
            </a:r>
            <a:r>
              <a:rPr sz="2100" spc="1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ha</a:t>
            </a:r>
            <a:r>
              <a:rPr sz="2100" spc="-60" dirty="0">
                <a:latin typeface="Calibri"/>
                <a:cs typeface="Calibri"/>
              </a:rPr>
              <a:t>r</a:t>
            </a:r>
            <a:r>
              <a:rPr sz="2100" dirty="0">
                <a:latin typeface="Calibri"/>
                <a:cs typeface="Calibri"/>
              </a:rPr>
              <a:t>a</a:t>
            </a:r>
            <a:r>
              <a:rPr sz="2100" spc="-5" dirty="0">
                <a:latin typeface="Calibri"/>
                <a:cs typeface="Calibri"/>
              </a:rPr>
              <a:t>ss</a:t>
            </a:r>
            <a:r>
              <a:rPr sz="2100" dirty="0">
                <a:latin typeface="Calibri"/>
                <a:cs typeface="Calibri"/>
              </a:rPr>
              <a:t>m</a:t>
            </a:r>
            <a:r>
              <a:rPr sz="2100" spc="-20" dirty="0">
                <a:latin typeface="Calibri"/>
                <a:cs typeface="Calibri"/>
              </a:rPr>
              <a:t>e</a:t>
            </a:r>
            <a:r>
              <a:rPr sz="2100" spc="-25" dirty="0">
                <a:latin typeface="Calibri"/>
                <a:cs typeface="Calibri"/>
              </a:rPr>
              <a:t>n</a:t>
            </a:r>
            <a:r>
              <a:rPr sz="2100" spc="-10" dirty="0">
                <a:latin typeface="Calibri"/>
                <a:cs typeface="Calibri"/>
              </a:rPr>
              <a:t>t,</a:t>
            </a:r>
            <a:r>
              <a:rPr sz="2100" spc="-5" dirty="0">
                <a:latin typeface="Calibri"/>
                <a:cs typeface="Calibri"/>
              </a:rPr>
              <a:t> o</a:t>
            </a:r>
            <a:r>
              <a:rPr sz="2100" spc="-10" dirty="0">
                <a:latin typeface="Calibri"/>
                <a:cs typeface="Calibri"/>
              </a:rPr>
              <a:t>r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15" dirty="0">
                <a:latin typeface="Calibri"/>
                <a:cs typeface="Calibri"/>
              </a:rPr>
              <a:t>s</a:t>
            </a:r>
            <a:r>
              <a:rPr sz="2100" spc="-55" dirty="0">
                <a:latin typeface="Calibri"/>
                <a:cs typeface="Calibri"/>
              </a:rPr>
              <a:t>e</a:t>
            </a:r>
            <a:r>
              <a:rPr sz="2100" spc="-25" dirty="0">
                <a:latin typeface="Calibri"/>
                <a:cs typeface="Calibri"/>
              </a:rPr>
              <a:t>x</a:t>
            </a:r>
            <a:r>
              <a:rPr sz="2100" dirty="0">
                <a:latin typeface="Calibri"/>
                <a:cs typeface="Calibri"/>
              </a:rPr>
              <a:t>ual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a</a:t>
            </a:r>
            <a:r>
              <a:rPr sz="2100" spc="-10" dirty="0">
                <a:latin typeface="Calibri"/>
                <a:cs typeface="Calibri"/>
              </a:rPr>
              <a:t>s</a:t>
            </a:r>
            <a:r>
              <a:rPr sz="2100" spc="-5" dirty="0">
                <a:latin typeface="Calibri"/>
                <a:cs typeface="Calibri"/>
              </a:rPr>
              <a:t>s</a:t>
            </a:r>
            <a:r>
              <a:rPr sz="2100" dirty="0">
                <a:latin typeface="Calibri"/>
                <a:cs typeface="Calibri"/>
              </a:rPr>
              <a:t>au</a:t>
            </a:r>
            <a:r>
              <a:rPr sz="2100" spc="-5" dirty="0">
                <a:latin typeface="Calibri"/>
                <a:cs typeface="Calibri"/>
              </a:rPr>
              <a:t>l</a:t>
            </a:r>
            <a:r>
              <a:rPr sz="2100" spc="-10" dirty="0">
                <a:latin typeface="Calibri"/>
                <a:cs typeface="Calibri"/>
              </a:rPr>
              <a:t>t</a:t>
            </a:r>
            <a:r>
              <a:rPr sz="2100" dirty="0">
                <a:latin typeface="Calibri"/>
                <a:cs typeface="Calibri"/>
              </a:rPr>
              <a:t>.</a:t>
            </a:r>
            <a:endParaRPr sz="2100">
              <a:latin typeface="Calibri"/>
              <a:cs typeface="Calibri"/>
            </a:endParaRP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2478" y="245502"/>
            <a:ext cx="6789420" cy="974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3400" b="1" spc="-20" dirty="0">
                <a:solidFill>
                  <a:srgbClr val="5D751D"/>
                </a:solidFill>
                <a:latin typeface="Calibri"/>
                <a:cs typeface="Calibri"/>
              </a:rPr>
              <a:t>CH</a:t>
            </a:r>
            <a:r>
              <a:rPr sz="3400" b="1" spc="-35" dirty="0">
                <a:solidFill>
                  <a:srgbClr val="5D751D"/>
                </a:solidFill>
                <a:latin typeface="Calibri"/>
                <a:cs typeface="Calibri"/>
              </a:rPr>
              <a:t>A</a:t>
            </a:r>
            <a:r>
              <a:rPr sz="3400" b="1" spc="-30" dirty="0">
                <a:solidFill>
                  <a:srgbClr val="5D751D"/>
                </a:solidFill>
                <a:latin typeface="Calibri"/>
                <a:cs typeface="Calibri"/>
              </a:rPr>
              <a:t>NG</a:t>
            </a:r>
            <a:r>
              <a:rPr sz="3400" b="1" spc="-60" dirty="0">
                <a:solidFill>
                  <a:srgbClr val="5D751D"/>
                </a:solidFill>
                <a:latin typeface="Calibri"/>
                <a:cs typeface="Calibri"/>
              </a:rPr>
              <a:t>E</a:t>
            </a:r>
            <a:r>
              <a:rPr sz="3400" b="1" spc="-20" dirty="0">
                <a:solidFill>
                  <a:srgbClr val="5D751D"/>
                </a:solidFill>
                <a:latin typeface="Calibri"/>
                <a:cs typeface="Calibri"/>
              </a:rPr>
              <a:t>S</a:t>
            </a:r>
            <a:r>
              <a:rPr sz="3400" b="1" spc="2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3400" b="1" spc="-120" dirty="0">
                <a:solidFill>
                  <a:srgbClr val="5D751D"/>
                </a:solidFill>
                <a:latin typeface="Calibri"/>
                <a:cs typeface="Calibri"/>
              </a:rPr>
              <a:t>T</a:t>
            </a:r>
            <a:r>
              <a:rPr sz="3400" b="1" spc="-25" dirty="0">
                <a:solidFill>
                  <a:srgbClr val="5D751D"/>
                </a:solidFill>
                <a:latin typeface="Calibri"/>
                <a:cs typeface="Calibri"/>
              </a:rPr>
              <a:t>O</a:t>
            </a:r>
            <a:r>
              <a:rPr sz="3400" b="1" spc="1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3400" b="1" spc="-25" dirty="0">
                <a:solidFill>
                  <a:srgbClr val="5D751D"/>
                </a:solidFill>
                <a:latin typeface="Calibri"/>
                <a:cs typeface="Calibri"/>
              </a:rPr>
              <a:t>T</a:t>
            </a:r>
            <a:r>
              <a:rPr sz="3400" b="1" spc="-20" dirty="0">
                <a:solidFill>
                  <a:srgbClr val="5D751D"/>
                </a:solidFill>
                <a:latin typeface="Calibri"/>
                <a:cs typeface="Calibri"/>
              </a:rPr>
              <a:t>HE</a:t>
            </a:r>
            <a:r>
              <a:rPr sz="3400" b="1" spc="10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3400" b="1" spc="-245" dirty="0">
                <a:solidFill>
                  <a:srgbClr val="5D751D"/>
                </a:solidFill>
                <a:latin typeface="Calibri"/>
                <a:cs typeface="Calibri"/>
              </a:rPr>
              <a:t>P</a:t>
            </a:r>
            <a:r>
              <a:rPr sz="3400" b="1" spc="-35" dirty="0">
                <a:solidFill>
                  <a:srgbClr val="5D751D"/>
                </a:solidFill>
                <a:latin typeface="Calibri"/>
                <a:cs typeface="Calibri"/>
              </a:rPr>
              <a:t>A</a:t>
            </a:r>
            <a:r>
              <a:rPr sz="3400" b="1" spc="-20" dirty="0">
                <a:solidFill>
                  <a:srgbClr val="5D751D"/>
                </a:solidFill>
                <a:latin typeface="Calibri"/>
                <a:cs typeface="Calibri"/>
              </a:rPr>
              <a:t>PPG</a:t>
            </a:r>
            <a:r>
              <a:rPr sz="3400" b="1" spc="-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3400" b="1" spc="-120" dirty="0">
                <a:solidFill>
                  <a:srgbClr val="5D751D"/>
                </a:solidFill>
                <a:latin typeface="Calibri"/>
                <a:cs typeface="Calibri"/>
              </a:rPr>
              <a:t>T</a:t>
            </a:r>
            <a:r>
              <a:rPr sz="3400" b="1" spc="-25" dirty="0">
                <a:solidFill>
                  <a:srgbClr val="5D751D"/>
                </a:solidFill>
                <a:latin typeface="Calibri"/>
                <a:cs typeface="Calibri"/>
              </a:rPr>
              <a:t>O</a:t>
            </a:r>
            <a:r>
              <a:rPr sz="3400" b="1" spc="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3400" b="1" spc="-35" dirty="0">
                <a:solidFill>
                  <a:srgbClr val="5D751D"/>
                </a:solidFill>
                <a:latin typeface="Calibri"/>
                <a:cs typeface="Calibri"/>
              </a:rPr>
              <a:t>A</a:t>
            </a:r>
            <a:r>
              <a:rPr sz="3400" b="1" spc="-30" dirty="0">
                <a:solidFill>
                  <a:srgbClr val="5D751D"/>
                </a:solidFill>
                <a:latin typeface="Calibri"/>
                <a:cs typeface="Calibri"/>
              </a:rPr>
              <a:t>DDR</a:t>
            </a:r>
            <a:r>
              <a:rPr sz="3400" b="1" spc="-55" dirty="0">
                <a:solidFill>
                  <a:srgbClr val="5D751D"/>
                </a:solidFill>
                <a:latin typeface="Calibri"/>
                <a:cs typeface="Calibri"/>
              </a:rPr>
              <a:t>E</a:t>
            </a:r>
            <a:r>
              <a:rPr sz="3400" b="1" spc="-20" dirty="0">
                <a:solidFill>
                  <a:srgbClr val="5D751D"/>
                </a:solidFill>
                <a:latin typeface="Calibri"/>
                <a:cs typeface="Calibri"/>
              </a:rPr>
              <a:t>SS</a:t>
            </a:r>
            <a:r>
              <a:rPr sz="3400" b="1" spc="-10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3400" b="1" spc="-20" dirty="0">
                <a:solidFill>
                  <a:srgbClr val="5D751D"/>
                </a:solidFill>
                <a:latin typeface="Calibri"/>
                <a:cs typeface="Calibri"/>
              </a:rPr>
              <a:t>H</a:t>
            </a:r>
            <a:r>
              <a:rPr sz="3400" b="1" spc="-35" dirty="0">
                <a:solidFill>
                  <a:srgbClr val="5D751D"/>
                </a:solidFill>
                <a:latin typeface="Calibri"/>
                <a:cs typeface="Calibri"/>
              </a:rPr>
              <a:t>A</a:t>
            </a:r>
            <a:r>
              <a:rPr sz="3400" b="1" spc="-25" dirty="0">
                <a:solidFill>
                  <a:srgbClr val="5D751D"/>
                </a:solidFill>
                <a:latin typeface="Calibri"/>
                <a:cs typeface="Calibri"/>
              </a:rPr>
              <a:t>R</a:t>
            </a:r>
            <a:r>
              <a:rPr sz="3400" b="1" spc="-35" dirty="0">
                <a:solidFill>
                  <a:srgbClr val="5D751D"/>
                </a:solidFill>
                <a:latin typeface="Calibri"/>
                <a:cs typeface="Calibri"/>
              </a:rPr>
              <a:t>A</a:t>
            </a:r>
            <a:r>
              <a:rPr sz="3400" b="1" spc="-20" dirty="0">
                <a:solidFill>
                  <a:srgbClr val="5D751D"/>
                </a:solidFill>
                <a:latin typeface="Calibri"/>
                <a:cs typeface="Calibri"/>
              </a:rPr>
              <a:t>SS</a:t>
            </a:r>
            <a:r>
              <a:rPr sz="3400" b="1" spc="-30" dirty="0">
                <a:solidFill>
                  <a:srgbClr val="5D751D"/>
                </a:solidFill>
                <a:latin typeface="Calibri"/>
                <a:cs typeface="Calibri"/>
              </a:rPr>
              <a:t>ME</a:t>
            </a:r>
            <a:r>
              <a:rPr sz="3400" b="1" spc="-20" dirty="0">
                <a:solidFill>
                  <a:srgbClr val="5D751D"/>
                </a:solidFill>
                <a:latin typeface="Calibri"/>
                <a:cs typeface="Calibri"/>
              </a:rPr>
              <a:t>NT</a:t>
            </a:r>
            <a:endParaRPr sz="3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52478" y="1340784"/>
            <a:ext cx="7332980" cy="861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0375" indent="-447675">
              <a:lnSpc>
                <a:spcPct val="100000"/>
              </a:lnSpc>
              <a:buClr>
                <a:srgbClr val="BC1F04"/>
              </a:buClr>
              <a:buSzPct val="125000"/>
              <a:buFont typeface="Arial"/>
              <a:buChar char="•"/>
              <a:tabLst>
                <a:tab pos="461009" algn="l"/>
              </a:tabLst>
            </a:pPr>
            <a:r>
              <a:rPr sz="2000" dirty="0">
                <a:latin typeface="Calibri"/>
                <a:cs typeface="Calibri"/>
              </a:rPr>
              <a:t>N</a:t>
            </a:r>
            <a:r>
              <a:rPr sz="2000" spc="-1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w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15" dirty="0">
                <a:latin typeface="Calibri"/>
                <a:cs typeface="Calibri"/>
              </a:rPr>
              <a:t>o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10" dirty="0">
                <a:latin typeface="Calibri"/>
                <a:cs typeface="Calibri"/>
              </a:rPr>
              <a:t>g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has b</a:t>
            </a:r>
            <a:r>
              <a:rPr sz="2000" spc="-5" dirty="0">
                <a:latin typeface="Calibri"/>
                <a:cs typeface="Calibri"/>
              </a:rPr>
              <a:t>ee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add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o the</a:t>
            </a:r>
            <a:r>
              <a:rPr sz="2000" spc="-10" dirty="0">
                <a:latin typeface="Calibri"/>
                <a:cs typeface="Calibri"/>
              </a:rPr>
              <a:t> c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-10" dirty="0">
                <a:latin typeface="Calibri"/>
                <a:cs typeface="Calibri"/>
              </a:rPr>
              <a:t>n</a:t>
            </a:r>
            <a:r>
              <a:rPr sz="2000" spc="-50" dirty="0">
                <a:latin typeface="Calibri"/>
                <a:cs typeface="Calibri"/>
              </a:rPr>
              <a:t>f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nce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5" dirty="0">
                <a:latin typeface="Calibri"/>
                <a:cs typeface="Calibri"/>
              </a:rPr>
              <a:t>os</a:t>
            </a:r>
            <a:r>
              <a:rPr sz="2000" dirty="0">
                <a:latin typeface="Calibri"/>
                <a:cs typeface="Calibri"/>
              </a:rPr>
              <a:t>al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dirty="0">
                <a:latin typeface="Calibri"/>
                <a:cs typeface="Calibri"/>
              </a:rPr>
              <a:t>ct</a:t>
            </a:r>
            <a:r>
              <a:rPr sz="2000" spc="-5" dirty="0">
                <a:latin typeface="Calibri"/>
                <a:cs typeface="Calibri"/>
              </a:rPr>
              <a:t>io</a:t>
            </a:r>
            <a:r>
              <a:rPr sz="2000" dirty="0">
                <a:latin typeface="Calibri"/>
                <a:cs typeface="Calibri"/>
              </a:rPr>
              <a:t>n.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sz="2500" spc="-10" dirty="0">
                <a:solidFill>
                  <a:srgbClr val="BC1F04"/>
                </a:solidFill>
                <a:latin typeface="Arial"/>
                <a:cs typeface="Arial"/>
              </a:rPr>
              <a:t>•</a:t>
            </a:r>
            <a:endParaRPr sz="2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00534" y="1924927"/>
            <a:ext cx="7289800" cy="1011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0000"/>
              </a:lnSpc>
            </a:pPr>
            <a:r>
              <a:rPr sz="2000" spc="-90" dirty="0">
                <a:latin typeface="Calibri"/>
                <a:cs typeface="Calibri"/>
              </a:rPr>
              <a:t>T</a:t>
            </a:r>
            <a:r>
              <a:rPr sz="2000" spc="-30" dirty="0">
                <a:latin typeface="Calibri"/>
                <a:cs typeface="Calibri"/>
              </a:rPr>
              <a:t>w</a:t>
            </a:r>
            <a:r>
              <a:rPr sz="2000" dirty="0">
                <a:latin typeface="Calibri"/>
                <a:cs typeface="Calibri"/>
              </a:rPr>
              <a:t>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1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w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io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qu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eme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</a:t>
            </a:r>
            <a:r>
              <a:rPr sz="2000" spc="-4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e b</a:t>
            </a:r>
            <a:r>
              <a:rPr sz="2000" spc="-5" dirty="0">
                <a:latin typeface="Calibri"/>
                <a:cs typeface="Calibri"/>
              </a:rPr>
              <a:t>ee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add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li</a:t>
            </a:r>
            <a:r>
              <a:rPr sz="2000" spc="-30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ng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f 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qu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25" dirty="0">
                <a:latin typeface="Calibri"/>
                <a:cs typeface="Calibri"/>
              </a:rPr>
              <a:t>nt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e n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io</a:t>
            </a:r>
            <a:r>
              <a:rPr sz="2000" dirty="0">
                <a:latin typeface="Calibri"/>
                <a:cs typeface="Calibri"/>
              </a:rPr>
              <a:t>ns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NSF</a:t>
            </a:r>
            <a:r>
              <a:rPr sz="2000" spc="-5" dirty="0">
                <a:latin typeface="Calibri"/>
                <a:cs typeface="Calibri"/>
              </a:rPr>
              <a:t> i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ac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dance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wi</a:t>
            </a:r>
            <a:r>
              <a:rPr sz="2000" dirty="0">
                <a:latin typeface="Calibri"/>
                <a:cs typeface="Calibri"/>
              </a:rPr>
              <a:t>th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 n</a:t>
            </a:r>
            <a:r>
              <a:rPr sz="2000" spc="-1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w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er</a:t>
            </a:r>
            <a:r>
              <a:rPr sz="2000" dirty="0">
                <a:latin typeface="Calibri"/>
                <a:cs typeface="Calibri"/>
              </a:rPr>
              <a:t>m and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nd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io</a:t>
            </a:r>
            <a:r>
              <a:rPr sz="2000" dirty="0">
                <a:latin typeface="Calibri"/>
                <a:cs typeface="Calibri"/>
              </a:rPr>
              <a:t>n.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52478" y="3108624"/>
            <a:ext cx="7550150" cy="2327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0375" marR="159385" indent="-447675">
              <a:lnSpc>
                <a:spcPct val="120000"/>
              </a:lnSpc>
              <a:buClr>
                <a:srgbClr val="BC1F04"/>
              </a:buClr>
              <a:buSzPct val="125000"/>
              <a:buFont typeface="Arial"/>
              <a:buChar char="•"/>
              <a:tabLst>
                <a:tab pos="461009" algn="l"/>
              </a:tabLst>
            </a:pPr>
            <a:r>
              <a:rPr sz="2000" spc="-5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han</a:t>
            </a:r>
            <a:r>
              <a:rPr sz="2000" spc="-10" dirty="0">
                <a:latin typeface="Calibri"/>
                <a:cs typeface="Calibri"/>
              </a:rPr>
              <a:t>g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10" dirty="0">
                <a:latin typeface="Calibri"/>
                <a:cs typeface="Calibri"/>
              </a:rPr>
              <a:t> c</a:t>
            </a:r>
            <a:r>
              <a:rPr sz="2000" spc="-15" dirty="0">
                <a:latin typeface="Calibri"/>
                <a:cs typeface="Calibri"/>
              </a:rPr>
              <a:t>o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10" dirty="0">
                <a:latin typeface="Calibri"/>
                <a:cs typeface="Calibri"/>
              </a:rPr>
              <a:t>g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1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w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has </a:t>
            </a:r>
            <a:r>
              <a:rPr sz="2000" spc="-5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han</a:t>
            </a:r>
            <a:r>
              <a:rPr sz="2000" spc="-10" dirty="0">
                <a:latin typeface="Calibri"/>
                <a:cs typeface="Calibri"/>
              </a:rPr>
              <a:t>g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 P</a:t>
            </a:r>
            <a:r>
              <a:rPr sz="2000" dirty="0">
                <a:latin typeface="Calibri"/>
                <a:cs typeface="Calibri"/>
              </a:rPr>
              <a:t>I 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io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G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25" dirty="0">
                <a:latin typeface="Calibri"/>
                <a:cs typeface="Calibri"/>
              </a:rPr>
              <a:t>nt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5" dirty="0">
                <a:latin typeface="Calibri"/>
                <a:cs typeface="Calibri"/>
              </a:rPr>
              <a:t>O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spc="-35" dirty="0">
                <a:latin typeface="Calibri"/>
                <a:cs typeface="Calibri"/>
              </a:rPr>
              <a:t>g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spc="-40" dirty="0">
                <a:latin typeface="Calibri"/>
                <a:cs typeface="Calibri"/>
              </a:rPr>
              <a:t>z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io</a:t>
            </a:r>
            <a:r>
              <a:rPr sz="2000" dirty="0">
                <a:latin typeface="Calibri"/>
                <a:cs typeface="Calibri"/>
              </a:rPr>
              <a:t>n,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" dirty="0">
                <a:latin typeface="Calibri"/>
                <a:cs typeface="Calibri"/>
              </a:rPr>
              <a:t> C</a:t>
            </a:r>
            <a:r>
              <a:rPr sz="2000" dirty="0">
                <a:latin typeface="Calibri"/>
                <a:cs typeface="Calibri"/>
              </a:rPr>
              <a:t>han</a:t>
            </a:r>
            <a:r>
              <a:rPr sz="2000" spc="-10" dirty="0">
                <a:latin typeface="Calibri"/>
                <a:cs typeface="Calibri"/>
              </a:rPr>
              <a:t>g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 P</a:t>
            </a:r>
            <a:r>
              <a:rPr sz="2000" dirty="0">
                <a:latin typeface="Calibri"/>
                <a:cs typeface="Calibri"/>
              </a:rPr>
              <a:t>I 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 the 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io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f NS</a:t>
            </a:r>
            <a:r>
              <a:rPr sz="2000" spc="-190" dirty="0">
                <a:latin typeface="Calibri"/>
                <a:cs typeface="Calibri"/>
              </a:rPr>
              <a:t>F</a:t>
            </a:r>
            <a:r>
              <a:rPr sz="2000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 marL="460375" marR="5080" indent="-447675">
              <a:lnSpc>
                <a:spcPct val="120000"/>
              </a:lnSpc>
              <a:spcBef>
                <a:spcPts val="1200"/>
              </a:spcBef>
              <a:buClr>
                <a:srgbClr val="BC1F04"/>
              </a:buClr>
              <a:buSzPct val="125000"/>
              <a:buFont typeface="Arial"/>
              <a:buChar char="•"/>
              <a:tabLst>
                <a:tab pos="461009" algn="l"/>
              </a:tabLst>
            </a:pP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-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5" dirty="0">
                <a:latin typeface="Calibri"/>
                <a:cs typeface="Calibri"/>
              </a:rPr>
              <a:t>is</a:t>
            </a:r>
            <a:r>
              <a:rPr sz="200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rimi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io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-25" dirty="0">
                <a:latin typeface="Calibri"/>
                <a:cs typeface="Calibri"/>
              </a:rPr>
              <a:t>ta</a:t>
            </a:r>
            <a:r>
              <a:rPr sz="2000" dirty="0">
                <a:latin typeface="Calibri"/>
                <a:cs typeface="Calibri"/>
              </a:rPr>
              <a:t>tu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35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gu</a:t>
            </a:r>
            <a:r>
              <a:rPr sz="2000" spc="-10" dirty="0">
                <a:latin typeface="Calibri"/>
                <a:cs typeface="Calibri"/>
              </a:rPr>
              <a:t>l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io</a:t>
            </a:r>
            <a:r>
              <a:rPr sz="2000" dirty="0">
                <a:latin typeface="Calibri"/>
                <a:cs typeface="Calibri"/>
              </a:rPr>
              <a:t>ns 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15" dirty="0">
                <a:latin typeface="Calibri"/>
                <a:cs typeface="Calibri"/>
              </a:rPr>
              <a:t>o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10" dirty="0">
                <a:latin typeface="Calibri"/>
                <a:cs typeface="Calibri"/>
              </a:rPr>
              <a:t>g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has b</a:t>
            </a:r>
            <a:r>
              <a:rPr sz="2000" spc="-5" dirty="0">
                <a:latin typeface="Calibri"/>
                <a:cs typeface="Calibri"/>
              </a:rPr>
              <a:t>ee</a:t>
            </a:r>
            <a:r>
              <a:rPr sz="2000" dirty="0">
                <a:latin typeface="Calibri"/>
                <a:cs typeface="Calibri"/>
              </a:rPr>
              <a:t>n </a:t>
            </a:r>
            <a:r>
              <a:rPr sz="2000" spc="-40" dirty="0">
                <a:latin typeface="Calibri"/>
                <a:cs typeface="Calibri"/>
              </a:rPr>
              <a:t>e</a:t>
            </a:r>
            <a:r>
              <a:rPr sz="2000" spc="-5" dirty="0">
                <a:latin typeface="Calibri"/>
                <a:cs typeface="Calibri"/>
              </a:rPr>
              <a:t>x</a:t>
            </a:r>
            <a:r>
              <a:rPr sz="2000" dirty="0">
                <a:latin typeface="Calibri"/>
                <a:cs typeface="Calibri"/>
              </a:rPr>
              <a:t>pand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nc</a:t>
            </a:r>
            <a:r>
              <a:rPr sz="2000" spc="-5" dirty="0">
                <a:latin typeface="Calibri"/>
                <a:cs typeface="Calibri"/>
              </a:rPr>
              <a:t>l</a:t>
            </a:r>
            <a:r>
              <a:rPr sz="2000" dirty="0">
                <a:latin typeface="Calibri"/>
                <a:cs typeface="Calibri"/>
              </a:rPr>
              <a:t>ude a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1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w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pa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ag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aph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 add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esse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“NSF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40" dirty="0">
                <a:latin typeface="Calibri"/>
                <a:cs typeface="Calibri"/>
              </a:rPr>
              <a:t>P</a:t>
            </a:r>
            <a:r>
              <a:rPr sz="2000" spc="-5" dirty="0">
                <a:latin typeface="Calibri"/>
                <a:cs typeface="Calibri"/>
              </a:rPr>
              <a:t>oli</a:t>
            </a:r>
            <a:r>
              <a:rPr sz="2000" dirty="0">
                <a:latin typeface="Calibri"/>
                <a:cs typeface="Calibri"/>
              </a:rPr>
              <a:t>cy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-40" dirty="0">
                <a:latin typeface="Calibri"/>
                <a:cs typeface="Calibri"/>
              </a:rPr>
              <a:t>e</a:t>
            </a:r>
            <a:r>
              <a:rPr sz="2000" spc="-30" dirty="0">
                <a:latin typeface="Calibri"/>
                <a:cs typeface="Calibri"/>
              </a:rPr>
              <a:t>x</a:t>
            </a:r>
            <a:r>
              <a:rPr sz="2000" dirty="0">
                <a:latin typeface="Calibri"/>
                <a:cs typeface="Calibri"/>
              </a:rPr>
              <a:t>ual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th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F</a:t>
            </a:r>
            <a:r>
              <a:rPr sz="2000" spc="-5" dirty="0">
                <a:latin typeface="Calibri"/>
                <a:cs typeface="Calibri"/>
              </a:rPr>
              <a:t>orm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ssme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spc="70" dirty="0">
                <a:latin typeface="Calibri"/>
                <a:cs typeface="Calibri"/>
              </a:rPr>
              <a:t>t</a:t>
            </a:r>
            <a:r>
              <a:rPr sz="2000" spc="-195" dirty="0">
                <a:latin typeface="Calibri"/>
                <a:cs typeface="Calibri"/>
              </a:rPr>
              <a:t>”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 </a:t>
            </a:r>
            <a:r>
              <a:rPr sz="2000" spc="-20" dirty="0">
                <a:latin typeface="Calibri"/>
                <a:cs typeface="Calibri"/>
              </a:rPr>
              <a:t>w</a:t>
            </a:r>
            <a:r>
              <a:rPr sz="2000" spc="-5" dirty="0">
                <a:latin typeface="Calibri"/>
                <a:cs typeface="Calibri"/>
              </a:rPr>
              <a:t>el</a:t>
            </a:r>
            <a:r>
              <a:rPr sz="2000" dirty="0">
                <a:latin typeface="Calibri"/>
                <a:cs typeface="Calibri"/>
              </a:rPr>
              <a:t>l as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spc="-15" dirty="0">
                <a:latin typeface="Calibri"/>
                <a:cs typeface="Calibri"/>
              </a:rPr>
              <a:t>e</a:t>
            </a:r>
            <a:r>
              <a:rPr sz="2000" spc="-50" dirty="0">
                <a:latin typeface="Calibri"/>
                <a:cs typeface="Calibri"/>
              </a:rPr>
              <a:t>f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nce 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o the n</a:t>
            </a:r>
            <a:r>
              <a:rPr sz="2000" spc="-1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w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10" dirty="0">
                <a:latin typeface="Calibri"/>
                <a:cs typeface="Calibri"/>
              </a:rPr>
              <a:t> c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nd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io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 </a:t>
            </a:r>
            <a:r>
              <a:rPr sz="2000" spc="-5" dirty="0">
                <a:latin typeface="Calibri"/>
                <a:cs typeface="Calibri"/>
              </a:rPr>
              <a:t>im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5" dirty="0">
                <a:latin typeface="Calibri"/>
                <a:cs typeface="Calibri"/>
              </a:rPr>
              <a:t>leme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 ha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ssme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5" dirty="0">
                <a:latin typeface="Calibri"/>
                <a:cs typeface="Calibri"/>
              </a:rPr>
              <a:t>oli</a:t>
            </a:r>
            <a:r>
              <a:rPr sz="2000" dirty="0">
                <a:latin typeface="Calibri"/>
                <a:cs typeface="Calibri"/>
              </a:rPr>
              <a:t>c</a:t>
            </a:r>
            <a:r>
              <a:rPr sz="2000" spc="-130" dirty="0">
                <a:latin typeface="Calibri"/>
                <a:cs typeface="Calibri"/>
              </a:rPr>
              <a:t>y</a:t>
            </a:r>
            <a:r>
              <a:rPr sz="2000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0634" rIns="0" bIns="0" rtlCol="0">
            <a:spAutoFit/>
          </a:bodyPr>
          <a:lstStyle/>
          <a:p>
            <a:pPr marL="207645">
              <a:lnSpc>
                <a:spcPct val="100000"/>
              </a:lnSpc>
            </a:pPr>
            <a:r>
              <a:rPr dirty="0"/>
              <a:t>W</a:t>
            </a:r>
            <a:r>
              <a:rPr spc="-30" dirty="0"/>
              <a:t>H</a:t>
            </a:r>
            <a:r>
              <a:rPr spc="-300" dirty="0"/>
              <a:t>A</a:t>
            </a:r>
            <a:r>
              <a:rPr dirty="0"/>
              <a:t>T</a:t>
            </a:r>
            <a:r>
              <a:rPr spc="5" dirty="0"/>
              <a:t> </a:t>
            </a:r>
            <a:r>
              <a:rPr spc="-85" dirty="0"/>
              <a:t>O</a:t>
            </a:r>
            <a:r>
              <a:rPr spc="5" dirty="0"/>
              <a:t>T</a:t>
            </a:r>
            <a:r>
              <a:rPr spc="-30" dirty="0"/>
              <a:t>HE</a:t>
            </a:r>
            <a:r>
              <a:rPr spc="-25" dirty="0"/>
              <a:t>R</a:t>
            </a:r>
            <a:r>
              <a:rPr spc="5" dirty="0"/>
              <a:t> </a:t>
            </a:r>
            <a:r>
              <a:rPr spc="-55" dirty="0"/>
              <a:t>S</a:t>
            </a:r>
            <a:r>
              <a:rPr spc="5" dirty="0"/>
              <a:t>T</a:t>
            </a:r>
            <a:r>
              <a:rPr spc="-5" dirty="0"/>
              <a:t>E</a:t>
            </a:r>
            <a:r>
              <a:rPr dirty="0"/>
              <a:t>P</a:t>
            </a:r>
            <a:r>
              <a:rPr spc="-20" dirty="0"/>
              <a:t>S</a:t>
            </a:r>
            <a:r>
              <a:rPr spc="-10" dirty="0"/>
              <a:t> </a:t>
            </a:r>
            <a:r>
              <a:rPr spc="-30" dirty="0"/>
              <a:t>H</a:t>
            </a:r>
            <a:r>
              <a:rPr spc="-204" dirty="0"/>
              <a:t>A</a:t>
            </a:r>
            <a:r>
              <a:rPr spc="-10" dirty="0"/>
              <a:t>V</a:t>
            </a:r>
            <a:r>
              <a:rPr dirty="0"/>
              <a:t>E W</a:t>
            </a:r>
            <a:r>
              <a:rPr spc="-20" dirty="0"/>
              <a:t>E</a:t>
            </a:r>
            <a:r>
              <a:rPr spc="-15" dirty="0"/>
              <a:t> </a:t>
            </a:r>
            <a:r>
              <a:rPr spc="-285" dirty="0"/>
              <a:t>T</a:t>
            </a:r>
            <a:r>
              <a:rPr spc="-25" dirty="0"/>
              <a:t>AKEN</a:t>
            </a:r>
            <a:r>
              <a:rPr dirty="0"/>
              <a:t>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9298" y="1269353"/>
            <a:ext cx="7083425" cy="49764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4345" indent="-461645">
              <a:lnSpc>
                <a:spcPct val="100000"/>
              </a:lnSpc>
              <a:buClr>
                <a:srgbClr val="BC1F04"/>
              </a:buClr>
              <a:buSzPct val="88461"/>
              <a:buFont typeface="Arial"/>
              <a:buChar char="•"/>
              <a:tabLst>
                <a:tab pos="474980" algn="l"/>
              </a:tabLst>
            </a:pPr>
            <a:r>
              <a:rPr sz="2600" spc="-5" dirty="0">
                <a:latin typeface="Calibri"/>
                <a:cs typeface="Calibri"/>
              </a:rPr>
              <a:t>Enhan</a:t>
            </a:r>
            <a:r>
              <a:rPr sz="2600" dirty="0">
                <a:latin typeface="Calibri"/>
                <a:cs typeface="Calibri"/>
              </a:rPr>
              <a:t>ced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100" dirty="0">
                <a:latin typeface="Calibri"/>
                <a:cs typeface="Calibri"/>
              </a:rPr>
              <a:t>W</a:t>
            </a:r>
            <a:r>
              <a:rPr sz="2600" dirty="0">
                <a:latin typeface="Calibri"/>
                <a:cs typeface="Calibri"/>
              </a:rPr>
              <a:t>eb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50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es</a:t>
            </a:r>
            <a:r>
              <a:rPr sz="2600" spc="-5" dirty="0">
                <a:latin typeface="Calibri"/>
                <a:cs typeface="Calibri"/>
              </a:rPr>
              <a:t>ou</a:t>
            </a:r>
            <a:r>
              <a:rPr sz="2600" spc="-3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ces</a:t>
            </a:r>
            <a:endParaRPr sz="2600">
              <a:latin typeface="Calibri"/>
              <a:cs typeface="Calibri"/>
            </a:endParaRPr>
          </a:p>
          <a:p>
            <a:pPr marL="927100" marR="5080" lvl="1" indent="-452755">
              <a:lnSpc>
                <a:spcPct val="120000"/>
              </a:lnSpc>
              <a:spcBef>
                <a:spcPts val="630"/>
              </a:spcBef>
              <a:buClr>
                <a:srgbClr val="ED6300"/>
              </a:buClr>
              <a:buSzPct val="89583"/>
              <a:buFont typeface="Wingdings"/>
              <a:buChar char=""/>
              <a:tabLst>
                <a:tab pos="927100" algn="l"/>
              </a:tabLst>
            </a:pP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SF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ece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tl</a:t>
            </a:r>
            <a:r>
              <a:rPr sz="2400" spc="-15" dirty="0">
                <a:latin typeface="Calibri"/>
                <a:cs typeface="Calibri"/>
              </a:rPr>
              <a:t>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la</a:t>
            </a:r>
            <a:r>
              <a:rPr sz="2400" spc="-5" dirty="0">
                <a:latin typeface="Calibri"/>
                <a:cs typeface="Calibri"/>
              </a:rPr>
              <a:t>un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spc="-20" dirty="0">
                <a:latin typeface="Calibri"/>
                <a:cs typeface="Calibri"/>
              </a:rPr>
              <a:t>h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d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w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b</a:t>
            </a:r>
            <a:r>
              <a:rPr sz="2400" spc="-5" dirty="0">
                <a:latin typeface="Calibri"/>
                <a:cs typeface="Calibri"/>
              </a:rPr>
              <a:t> p</a:t>
            </a:r>
            <a:r>
              <a:rPr sz="2400" spc="-10" dirty="0">
                <a:latin typeface="Calibri"/>
                <a:cs typeface="Calibri"/>
              </a:rPr>
              <a:t>or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al </a:t>
            </a:r>
            <a:r>
              <a:rPr sz="2400" spc="-15" dirty="0">
                <a:latin typeface="Calibri"/>
                <a:cs typeface="Calibri"/>
              </a:rPr>
              <a:t>[</a:t>
            </a:r>
            <a:r>
              <a:rPr sz="2400" u="heavy" spc="-1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ww</a:t>
            </a:r>
            <a:r>
              <a:rPr sz="2400" u="heavy" spc="-18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w</a:t>
            </a:r>
            <a:r>
              <a:rPr sz="2400" u="heavy" spc="-1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.</a:t>
            </a:r>
            <a:r>
              <a:rPr sz="2400" u="heavy" spc="-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n</a:t>
            </a:r>
            <a:r>
              <a:rPr sz="2400" u="heavy" spc="-3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s</a:t>
            </a:r>
            <a:r>
              <a:rPr sz="2400" u="heavy" spc="-16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f</a:t>
            </a:r>
            <a:r>
              <a:rPr sz="2400" u="heavy" spc="1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.</a:t>
            </a:r>
            <a:r>
              <a:rPr sz="2400" u="heavy" spc="-3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g</a:t>
            </a:r>
            <a:r>
              <a:rPr sz="2400" u="heavy" spc="-2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ov</a:t>
            </a:r>
            <a:r>
              <a:rPr sz="2400" u="heavy" spc="-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/h</a:t>
            </a:r>
            <a:r>
              <a:rPr sz="2400" u="heavy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a</a:t>
            </a:r>
            <a:r>
              <a:rPr sz="2400" u="heavy" spc="-5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r</a:t>
            </a:r>
            <a:r>
              <a:rPr sz="2400" u="heavy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a</a:t>
            </a:r>
            <a:r>
              <a:rPr sz="2400" u="heavy" spc="-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ss</a:t>
            </a:r>
            <a:r>
              <a:rPr sz="2400" u="heavy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m</a:t>
            </a:r>
            <a:r>
              <a:rPr sz="2400" u="heavy" spc="-1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e</a:t>
            </a:r>
            <a:r>
              <a:rPr sz="2400" u="heavy" spc="-2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n</a:t>
            </a:r>
            <a:r>
              <a:rPr sz="2400" u="heavy" spc="-1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t</a:t>
            </a:r>
            <a:r>
              <a:rPr sz="2400" spc="-10" dirty="0">
                <a:latin typeface="Calibri"/>
                <a:cs typeface="Calibri"/>
              </a:rPr>
              <a:t>]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ns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li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li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s 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oce</a:t>
            </a:r>
            <a:r>
              <a:rPr sz="2400" spc="-5" dirty="0">
                <a:latin typeface="Calibri"/>
                <a:cs typeface="Calibri"/>
              </a:rPr>
              <a:t>du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5" dirty="0">
                <a:latin typeface="Calibri"/>
                <a:cs typeface="Calibri"/>
              </a:rPr>
              <a:t> 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g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10" dirty="0">
                <a:latin typeface="Calibri"/>
                <a:cs typeface="Calibri"/>
              </a:rPr>
              <a:t>ce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nd </a:t>
            </a:r>
            <a:r>
              <a:rPr sz="2400" spc="-15" dirty="0">
                <a:latin typeface="Calibri"/>
                <a:cs typeface="Calibri"/>
              </a:rPr>
              <a:t>f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qu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tl</a:t>
            </a:r>
            <a:r>
              <a:rPr sz="2400" spc="-15" dirty="0">
                <a:latin typeface="Calibri"/>
                <a:cs typeface="Calibri"/>
              </a:rPr>
              <a:t>y</a:t>
            </a:r>
            <a:r>
              <a:rPr sz="2400" dirty="0">
                <a:latin typeface="Calibri"/>
                <a:cs typeface="Calibri"/>
              </a:rPr>
              <a:t> a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90" dirty="0">
                <a:latin typeface="Calibri"/>
                <a:cs typeface="Calibri"/>
              </a:rPr>
              <a:t>k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qu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g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50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x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dirty="0">
                <a:latin typeface="Calibri"/>
                <a:cs typeface="Calibri"/>
              </a:rPr>
              <a:t>al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nd </a:t>
            </a:r>
            <a:r>
              <a:rPr sz="2400" spc="-10" dirty="0">
                <a:latin typeface="Calibri"/>
                <a:cs typeface="Calibri"/>
              </a:rPr>
              <a:t>ot</a:t>
            </a:r>
            <a:r>
              <a:rPr sz="2400" spc="-5" dirty="0">
                <a:latin typeface="Calibri"/>
                <a:cs typeface="Calibri"/>
              </a:rPr>
              <a:t>h</a:t>
            </a:r>
            <a:r>
              <a:rPr sz="2400" spc="-10" dirty="0">
                <a:latin typeface="Calibri"/>
                <a:cs typeface="Calibri"/>
              </a:rPr>
              <a:t>er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15" dirty="0">
                <a:latin typeface="Calibri"/>
                <a:cs typeface="Calibri"/>
              </a:rPr>
              <a:t>rms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h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ss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</a:t>
            </a:r>
            <a:endParaRPr sz="2400">
              <a:latin typeface="Calibri"/>
              <a:cs typeface="Calibri"/>
            </a:endParaRPr>
          </a:p>
          <a:p>
            <a:pPr marL="927100" marR="70485" lvl="1" indent="-452755">
              <a:lnSpc>
                <a:spcPct val="120000"/>
              </a:lnSpc>
              <a:spcBef>
                <a:spcPts val="600"/>
              </a:spcBef>
              <a:buClr>
                <a:srgbClr val="ED6300"/>
              </a:buClr>
              <a:buSzPct val="89583"/>
              <a:buFont typeface="Wingdings"/>
              <a:buChar char=""/>
              <a:tabLst>
                <a:tab pos="927100" algn="l"/>
              </a:tabLst>
            </a:pP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h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will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b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20" dirty="0">
                <a:latin typeface="Calibri"/>
                <a:cs typeface="Calibri"/>
              </a:rPr>
              <a:t>me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w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b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whe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5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ns </a:t>
            </a:r>
            <a:r>
              <a:rPr sz="2400" spc="-20" dirty="0">
                <a:latin typeface="Calibri"/>
                <a:cs typeface="Calibri"/>
              </a:rPr>
              <a:t>w</a:t>
            </a:r>
            <a:r>
              <a:rPr sz="2400" dirty="0">
                <a:latin typeface="Calibri"/>
                <a:cs typeface="Calibri"/>
              </a:rPr>
              <a:t>ill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sub</a:t>
            </a:r>
            <a:r>
              <a:rPr sz="2400" dirty="0">
                <a:latin typeface="Calibri"/>
                <a:cs typeface="Calibri"/>
              </a:rPr>
              <a:t>mi</a:t>
            </a:r>
            <a:r>
              <a:rPr sz="2400" spc="-40" dirty="0">
                <a:latin typeface="Calibri"/>
                <a:cs typeface="Calibri"/>
              </a:rPr>
              <a:t>t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d</a:t>
            </a:r>
            <a:endParaRPr sz="2400">
              <a:latin typeface="Calibri"/>
              <a:cs typeface="Calibri"/>
            </a:endParaRPr>
          </a:p>
          <a:p>
            <a:pPr marL="927100" marR="594995" lvl="1" indent="-452755">
              <a:lnSpc>
                <a:spcPct val="120000"/>
              </a:lnSpc>
              <a:spcBef>
                <a:spcPts val="600"/>
              </a:spcBef>
              <a:buClr>
                <a:srgbClr val="ED6300"/>
              </a:buClr>
              <a:buSzPct val="89583"/>
              <a:buFont typeface="Wingdings"/>
              <a:buChar char=""/>
              <a:tabLst>
                <a:tab pos="927100" algn="l"/>
              </a:tabLst>
            </a:pPr>
            <a:r>
              <a:rPr sz="2400" spc="-15" dirty="0">
                <a:latin typeface="Calibri"/>
                <a:cs typeface="Calibri"/>
              </a:rPr>
              <a:t>Q</a:t>
            </a:r>
            <a:r>
              <a:rPr sz="2400" spc="-20" dirty="0">
                <a:latin typeface="Calibri"/>
                <a:cs typeface="Calibri"/>
              </a:rPr>
              <a:t>u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sh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dirty="0">
                <a:latin typeface="Calibri"/>
                <a:cs typeface="Calibri"/>
              </a:rPr>
              <a:t>ld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b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ec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25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 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45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ty </a:t>
            </a:r>
            <a:r>
              <a:rPr sz="2400" dirty="0">
                <a:latin typeface="Calibri"/>
                <a:cs typeface="Calibri"/>
              </a:rPr>
              <a:t>&amp;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5" dirty="0">
                <a:latin typeface="Calibri"/>
                <a:cs typeface="Calibri"/>
              </a:rPr>
              <a:t>us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</a:t>
            </a:r>
            <a:r>
              <a:rPr sz="2400" spc="-5" dirty="0">
                <a:latin typeface="Calibri"/>
                <a:cs typeface="Calibri"/>
              </a:rPr>
              <a:t>ODI</a:t>
            </a:r>
            <a:r>
              <a:rPr sz="2400" dirty="0">
                <a:latin typeface="Calibri"/>
                <a:cs typeface="Calibri"/>
              </a:rPr>
              <a:t>)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t </a:t>
            </a:r>
            <a:r>
              <a:rPr sz="2400" u="heavy" spc="-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p</a:t>
            </a:r>
            <a:r>
              <a:rPr sz="2400" u="heavy" spc="-4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r</a:t>
            </a:r>
            <a:r>
              <a:rPr sz="2400" u="heavy" spc="-1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o</a:t>
            </a:r>
            <a:r>
              <a:rPr sz="2400" u="heavy" spc="-2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g</a:t>
            </a:r>
            <a:r>
              <a:rPr sz="2400" u="heavy" spc="-5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r</a:t>
            </a:r>
            <a:r>
              <a:rPr sz="2400" u="heavy" spc="-2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am</a:t>
            </a:r>
            <a:r>
              <a:rPr sz="2400" u="heavy" spc="-3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c</a:t>
            </a:r>
            <a:r>
              <a:rPr sz="2400" u="heavy" spc="-1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o</a:t>
            </a:r>
            <a:r>
              <a:rPr sz="2400" u="heavy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m</a:t>
            </a:r>
            <a:r>
              <a:rPr sz="2400" u="heavy" spc="-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p</a:t>
            </a:r>
            <a:r>
              <a:rPr sz="2400" u="heavy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lai</a:t>
            </a:r>
            <a:r>
              <a:rPr sz="2400" u="heavy" spc="-2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n</a:t>
            </a:r>
            <a:r>
              <a:rPr sz="2400" u="heavy" spc="-1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t</a:t>
            </a:r>
            <a:r>
              <a:rPr sz="2400" u="heavy" spc="-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s</a:t>
            </a:r>
            <a:r>
              <a:rPr sz="2400" u="heavy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@</a:t>
            </a:r>
            <a:r>
              <a:rPr sz="2400" u="heavy" spc="-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n</a:t>
            </a:r>
            <a:r>
              <a:rPr sz="2400" u="heavy" spc="-3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s</a:t>
            </a:r>
            <a:r>
              <a:rPr sz="2400" u="heavy" spc="-16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f</a:t>
            </a:r>
            <a:r>
              <a:rPr sz="2400" u="heavy" spc="1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.</a:t>
            </a:r>
            <a:r>
              <a:rPr sz="2400" u="heavy" spc="-3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g</a:t>
            </a:r>
            <a:r>
              <a:rPr sz="2400" u="heavy" spc="-2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o</a:t>
            </a:r>
            <a:r>
              <a:rPr sz="2400" u="heavy" spc="-1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v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9298" y="252972"/>
            <a:ext cx="6752590" cy="9220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80000"/>
              </a:lnSpc>
            </a:pPr>
            <a:r>
              <a:rPr sz="3600" b="1" dirty="0">
                <a:solidFill>
                  <a:srgbClr val="5D751D"/>
                </a:solidFill>
                <a:latin typeface="Calibri"/>
                <a:cs typeface="Calibri"/>
              </a:rPr>
              <a:t>C</a:t>
            </a:r>
            <a:r>
              <a:rPr sz="3600" b="1" spc="-30" dirty="0">
                <a:solidFill>
                  <a:srgbClr val="5D751D"/>
                </a:solidFill>
                <a:latin typeface="Calibri"/>
                <a:cs typeface="Calibri"/>
              </a:rPr>
              <a:t>H</a:t>
            </a:r>
            <a:r>
              <a:rPr sz="3600" b="1" spc="-25" dirty="0">
                <a:solidFill>
                  <a:srgbClr val="5D751D"/>
                </a:solidFill>
                <a:latin typeface="Calibri"/>
                <a:cs typeface="Calibri"/>
              </a:rPr>
              <a:t>AN</a:t>
            </a:r>
            <a:r>
              <a:rPr sz="3600" b="1" spc="-5" dirty="0">
                <a:solidFill>
                  <a:srgbClr val="5D751D"/>
                </a:solidFill>
                <a:latin typeface="Calibri"/>
                <a:cs typeface="Calibri"/>
              </a:rPr>
              <a:t>G</a:t>
            </a:r>
            <a:r>
              <a:rPr sz="3600" b="1" spc="-40" dirty="0">
                <a:solidFill>
                  <a:srgbClr val="5D751D"/>
                </a:solidFill>
                <a:latin typeface="Calibri"/>
                <a:cs typeface="Calibri"/>
              </a:rPr>
              <a:t>E</a:t>
            </a:r>
            <a:r>
              <a:rPr sz="3600" b="1" spc="-20" dirty="0">
                <a:solidFill>
                  <a:srgbClr val="5D751D"/>
                </a:solidFill>
                <a:latin typeface="Calibri"/>
                <a:cs typeface="Calibri"/>
              </a:rPr>
              <a:t>S</a:t>
            </a:r>
            <a:r>
              <a:rPr sz="3600" b="1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3600" b="1" spc="-20" dirty="0">
                <a:solidFill>
                  <a:srgbClr val="5D751D"/>
                </a:solidFill>
                <a:latin typeface="Calibri"/>
                <a:cs typeface="Calibri"/>
              </a:rPr>
              <a:t>IN</a:t>
            </a:r>
            <a:r>
              <a:rPr sz="3600" b="1" spc="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5D751D"/>
                </a:solidFill>
                <a:latin typeface="Calibri"/>
                <a:cs typeface="Calibri"/>
              </a:rPr>
              <a:t>O</a:t>
            </a:r>
            <a:r>
              <a:rPr sz="3600" b="1" spc="-30" dirty="0">
                <a:solidFill>
                  <a:srgbClr val="5D751D"/>
                </a:solidFill>
                <a:latin typeface="Calibri"/>
                <a:cs typeface="Calibri"/>
              </a:rPr>
              <a:t>B</a:t>
            </a:r>
            <a:r>
              <a:rPr sz="3600" b="1" spc="-5" dirty="0">
                <a:solidFill>
                  <a:srgbClr val="5D751D"/>
                </a:solidFill>
                <a:latin typeface="Calibri"/>
                <a:cs typeface="Calibri"/>
              </a:rPr>
              <a:t>J</a:t>
            </a:r>
            <a:r>
              <a:rPr sz="3600" b="1" spc="-75" dirty="0">
                <a:solidFill>
                  <a:srgbClr val="5D751D"/>
                </a:solidFill>
                <a:latin typeface="Calibri"/>
                <a:cs typeface="Calibri"/>
              </a:rPr>
              <a:t>E</a:t>
            </a:r>
            <a:r>
              <a:rPr sz="3600" b="1" spc="10" dirty="0">
                <a:solidFill>
                  <a:srgbClr val="5D751D"/>
                </a:solidFill>
                <a:latin typeface="Calibri"/>
                <a:cs typeface="Calibri"/>
              </a:rPr>
              <a:t>C</a:t>
            </a:r>
            <a:r>
              <a:rPr sz="3600" b="1" spc="5" dirty="0">
                <a:solidFill>
                  <a:srgbClr val="5D751D"/>
                </a:solidFill>
                <a:latin typeface="Calibri"/>
                <a:cs typeface="Calibri"/>
              </a:rPr>
              <a:t>T</a:t>
            </a:r>
            <a:r>
              <a:rPr sz="3600" b="1" spc="-10" dirty="0">
                <a:solidFill>
                  <a:srgbClr val="5D751D"/>
                </a:solidFill>
                <a:latin typeface="Calibri"/>
                <a:cs typeface="Calibri"/>
              </a:rPr>
              <a:t>I</a:t>
            </a:r>
            <a:r>
              <a:rPr sz="3600" b="1" spc="-30" dirty="0">
                <a:solidFill>
                  <a:srgbClr val="5D751D"/>
                </a:solidFill>
                <a:latin typeface="Calibri"/>
                <a:cs typeface="Calibri"/>
              </a:rPr>
              <a:t>V</a:t>
            </a:r>
            <a:r>
              <a:rPr sz="3600" b="1" spc="-20" dirty="0">
                <a:solidFill>
                  <a:srgbClr val="5D751D"/>
                </a:solidFill>
                <a:latin typeface="Calibri"/>
                <a:cs typeface="Calibri"/>
              </a:rPr>
              <a:t>E</a:t>
            </a:r>
            <a:r>
              <a:rPr sz="3600" b="1" spc="-1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5D751D"/>
                </a:solidFill>
                <a:latin typeface="Calibri"/>
                <a:cs typeface="Calibri"/>
              </a:rPr>
              <a:t>O</a:t>
            </a:r>
            <a:r>
              <a:rPr sz="3600" b="1" spc="-25" dirty="0">
                <a:solidFill>
                  <a:srgbClr val="5D751D"/>
                </a:solidFill>
                <a:latin typeface="Calibri"/>
                <a:cs typeface="Calibri"/>
              </a:rPr>
              <a:t>R</a:t>
            </a:r>
            <a:r>
              <a:rPr sz="3600" b="1" spc="-1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3600" b="1" spc="-20" dirty="0">
                <a:solidFill>
                  <a:srgbClr val="5D751D"/>
                </a:solidFill>
                <a:latin typeface="Calibri"/>
                <a:cs typeface="Calibri"/>
              </a:rPr>
              <a:t>S</a:t>
            </a:r>
            <a:r>
              <a:rPr sz="3600" b="1" spc="-45" dirty="0">
                <a:solidFill>
                  <a:srgbClr val="5D751D"/>
                </a:solidFill>
                <a:latin typeface="Calibri"/>
                <a:cs typeface="Calibri"/>
              </a:rPr>
              <a:t>C</a:t>
            </a:r>
            <a:r>
              <a:rPr sz="3600" b="1" dirty="0">
                <a:solidFill>
                  <a:srgbClr val="5D751D"/>
                </a:solidFill>
                <a:latin typeface="Calibri"/>
                <a:cs typeface="Calibri"/>
              </a:rPr>
              <a:t>OP</a:t>
            </a:r>
            <a:r>
              <a:rPr sz="3600" b="1" spc="-20" dirty="0">
                <a:solidFill>
                  <a:srgbClr val="5D751D"/>
                </a:solidFill>
                <a:latin typeface="Calibri"/>
                <a:cs typeface="Calibri"/>
              </a:rPr>
              <a:t>E</a:t>
            </a:r>
            <a:r>
              <a:rPr sz="3600" b="1" spc="-2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5D751D"/>
                </a:solidFill>
                <a:latin typeface="Calibri"/>
                <a:cs typeface="Calibri"/>
              </a:rPr>
              <a:t>- </a:t>
            </a:r>
            <a:r>
              <a:rPr sz="3600" b="1" spc="-25" dirty="0">
                <a:solidFill>
                  <a:srgbClr val="5D751D"/>
                </a:solidFill>
                <a:latin typeface="Calibri"/>
                <a:cs typeface="Calibri"/>
              </a:rPr>
              <a:t>REMIN</a:t>
            </a:r>
            <a:r>
              <a:rPr sz="3600" b="1" spc="-5" dirty="0">
                <a:solidFill>
                  <a:srgbClr val="5D751D"/>
                </a:solidFill>
                <a:latin typeface="Calibri"/>
                <a:cs typeface="Calibri"/>
              </a:rPr>
              <a:t>D</a:t>
            </a:r>
            <a:r>
              <a:rPr sz="3600" b="1" spc="-25" dirty="0">
                <a:solidFill>
                  <a:srgbClr val="5D751D"/>
                </a:solidFill>
                <a:latin typeface="Calibri"/>
                <a:cs typeface="Calibri"/>
              </a:rPr>
              <a:t>E</a:t>
            </a:r>
            <a:r>
              <a:rPr sz="3600" b="1" spc="-60" dirty="0">
                <a:solidFill>
                  <a:srgbClr val="5D751D"/>
                </a:solidFill>
                <a:latin typeface="Calibri"/>
                <a:cs typeface="Calibri"/>
              </a:rPr>
              <a:t>R</a:t>
            </a:r>
            <a:r>
              <a:rPr sz="3600" b="1" spc="-20" dirty="0">
                <a:solidFill>
                  <a:srgbClr val="5D751D"/>
                </a:solidFill>
                <a:latin typeface="Calibri"/>
                <a:cs typeface="Calibri"/>
              </a:rPr>
              <a:t>S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9298" y="1403592"/>
            <a:ext cx="7332345" cy="5050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1007110" indent="-457200">
              <a:lnSpc>
                <a:spcPct val="70000"/>
              </a:lnSpc>
              <a:buClr>
                <a:srgbClr val="BC1F04"/>
              </a:buClr>
              <a:buSzPct val="89583"/>
              <a:buFont typeface="Arial"/>
              <a:buChar char="•"/>
              <a:tabLst>
                <a:tab pos="469900" algn="l"/>
              </a:tabLst>
            </a:pP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20" dirty="0">
                <a:latin typeface="Calibri"/>
                <a:cs typeface="Calibri"/>
              </a:rPr>
              <a:t>h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b</a:t>
            </a:r>
            <a:r>
              <a:rPr sz="2400" dirty="0">
                <a:latin typeface="Calibri"/>
                <a:cs typeface="Calibri"/>
              </a:rPr>
              <a:t>j</a:t>
            </a:r>
            <a:r>
              <a:rPr sz="2400" spc="-10" dirty="0">
                <a:latin typeface="Calibri"/>
                <a:cs typeface="Calibri"/>
              </a:rPr>
              <a:t>ec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45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p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j</a:t>
            </a:r>
            <a:r>
              <a:rPr sz="2400" spc="-10" dirty="0">
                <a:latin typeface="Calibri"/>
                <a:cs typeface="Calibri"/>
              </a:rPr>
              <a:t>ect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50" dirty="0">
                <a:latin typeface="Calibri"/>
                <a:cs typeface="Calibri"/>
              </a:rPr>
              <a:t>a</a:t>
            </a:r>
            <a:r>
              <a:rPr sz="2400" spc="-15" dirty="0">
                <a:latin typeface="Calibri"/>
                <a:cs typeface="Calibri"/>
              </a:rPr>
              <a:t>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ot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be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h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30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dirty="0">
                <a:latin typeface="Calibri"/>
                <a:cs typeface="Calibri"/>
              </a:rPr>
              <a:t>ri</a:t>
            </a:r>
            <a:r>
              <a:rPr sz="2400" spc="-10" dirty="0">
                <a:latin typeface="Calibri"/>
                <a:cs typeface="Calibri"/>
              </a:rPr>
              <a:t>or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SF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pp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spc="-5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al.</a:t>
            </a:r>
            <a:endParaRPr sz="2400">
              <a:latin typeface="Calibri"/>
              <a:cs typeface="Calibri"/>
            </a:endParaRPr>
          </a:p>
          <a:p>
            <a:pPr marL="469900" marR="777875" indent="-457200">
              <a:lnSpc>
                <a:spcPct val="70000"/>
              </a:lnSpc>
              <a:spcBef>
                <a:spcPts val="1200"/>
              </a:spcBef>
              <a:buClr>
                <a:srgbClr val="BC1F04"/>
              </a:buClr>
              <a:buSzPct val="89583"/>
              <a:buFont typeface="Arial"/>
              <a:buChar char="•"/>
              <a:tabLst>
                <a:tab pos="469900" algn="l"/>
              </a:tabLst>
            </a:pP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SF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spc="-10" dirty="0">
                <a:latin typeface="Calibri"/>
                <a:cs typeface="Calibri"/>
              </a:rPr>
              <a:t>oe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ot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d</a:t>
            </a:r>
            <a:r>
              <a:rPr sz="2400" spc="-35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wh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titu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h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30" dirty="0">
                <a:latin typeface="Calibri"/>
                <a:cs typeface="Calibri"/>
              </a:rPr>
              <a:t>g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in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b</a:t>
            </a:r>
            <a:r>
              <a:rPr sz="2400" dirty="0">
                <a:latin typeface="Calibri"/>
                <a:cs typeface="Calibri"/>
              </a:rPr>
              <a:t>j</a:t>
            </a:r>
            <a:r>
              <a:rPr sz="2400" spc="-10" dirty="0">
                <a:latin typeface="Calibri"/>
                <a:cs typeface="Calibri"/>
              </a:rPr>
              <a:t>ect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45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469900" marR="1456055" indent="-457200">
              <a:lnSpc>
                <a:spcPct val="70000"/>
              </a:lnSpc>
              <a:spcBef>
                <a:spcPts val="1200"/>
              </a:spcBef>
              <a:buClr>
                <a:srgbClr val="BC1F04"/>
              </a:buClr>
              <a:buSzPct val="89583"/>
              <a:buFont typeface="Arial"/>
              <a:buChar char="•"/>
              <a:tabLst>
                <a:tab pos="469900" algn="l"/>
              </a:tabLst>
            </a:pP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qu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ts</a:t>
            </a:r>
            <a:r>
              <a:rPr sz="2400" spc="-20" dirty="0">
                <a:latin typeface="Calibri"/>
                <a:cs typeface="Calibri"/>
              </a:rPr>
              <a:t> m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b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sub</a:t>
            </a:r>
            <a:r>
              <a:rPr sz="2400" dirty="0">
                <a:latin typeface="Calibri"/>
                <a:cs typeface="Calibri"/>
              </a:rPr>
              <a:t>mi</a:t>
            </a:r>
            <a:r>
              <a:rPr sz="2400" spc="-50" dirty="0">
                <a:latin typeface="Calibri"/>
                <a:cs typeface="Calibri"/>
              </a:rPr>
              <a:t>t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by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ia </a:t>
            </a: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h</a:t>
            </a:r>
            <a:r>
              <a:rPr sz="2400" spc="15" dirty="0">
                <a:latin typeface="Calibri"/>
                <a:cs typeface="Calibri"/>
              </a:rPr>
              <a:t>.</a:t>
            </a:r>
            <a:r>
              <a:rPr sz="2400" spc="-30" dirty="0">
                <a:latin typeface="Calibri"/>
                <a:cs typeface="Calibri"/>
              </a:rPr>
              <a:t>g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spc="-15" dirty="0">
                <a:latin typeface="Calibri"/>
                <a:cs typeface="Calibri"/>
              </a:rPr>
              <a:t>v</a:t>
            </a:r>
            <a:endParaRPr sz="2400">
              <a:latin typeface="Calibri"/>
              <a:cs typeface="Calibri"/>
            </a:endParaRPr>
          </a:p>
          <a:p>
            <a:pPr marL="469900" marR="24765" indent="-457200">
              <a:lnSpc>
                <a:spcPct val="70000"/>
              </a:lnSpc>
              <a:spcBef>
                <a:spcPts val="1200"/>
              </a:spcBef>
              <a:buClr>
                <a:srgbClr val="BC1F04"/>
              </a:buClr>
              <a:buSzPct val="89583"/>
              <a:buFont typeface="Arial"/>
              <a:buChar char="•"/>
              <a:tabLst>
                <a:tab pos="469900" algn="l"/>
              </a:tabLst>
            </a:pPr>
            <a:r>
              <a:rPr sz="2400" spc="-20" dirty="0">
                <a:latin typeface="Calibri"/>
                <a:cs typeface="Calibri"/>
              </a:rPr>
              <a:t>P</a:t>
            </a:r>
            <a:r>
              <a:rPr sz="2400" dirty="0">
                <a:latin typeface="Calibri"/>
                <a:cs typeface="Calibri"/>
              </a:rPr>
              <a:t>ri</a:t>
            </a:r>
            <a:r>
              <a:rPr sz="2400" spc="-10" dirty="0">
                <a:latin typeface="Calibri"/>
                <a:cs typeface="Calibri"/>
              </a:rPr>
              <a:t>or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SF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pp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spc="-5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al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al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qu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10" dirty="0">
                <a:latin typeface="Calibri"/>
                <a:cs typeface="Calibri"/>
              </a:rPr>
              <a:t>or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w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d 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h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30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60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iliti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qu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dirty="0">
                <a:latin typeface="Calibri"/>
                <a:cs typeface="Calibri"/>
              </a:rPr>
              <a:t>m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&amp;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5" dirty="0">
                <a:latin typeface="Calibri"/>
                <a:cs typeface="Calibri"/>
              </a:rPr>
              <a:t>ther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ce</a:t>
            </a:r>
            <a:r>
              <a:rPr sz="2400" dirty="0">
                <a:latin typeface="Calibri"/>
                <a:cs typeface="Calibri"/>
              </a:rPr>
              <a:t>s 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ec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pp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spc="-45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al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titu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c</a:t>
            </a:r>
            <a:r>
              <a:rPr sz="2400" spc="-5" dirty="0">
                <a:latin typeface="Calibri"/>
                <a:cs typeface="Calibri"/>
              </a:rPr>
              <a:t>h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30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b</a:t>
            </a:r>
            <a:r>
              <a:rPr sz="2400" dirty="0">
                <a:latin typeface="Calibri"/>
                <a:cs typeface="Calibri"/>
              </a:rPr>
              <a:t>j</a:t>
            </a:r>
            <a:r>
              <a:rPr sz="2400" spc="-10" dirty="0">
                <a:latin typeface="Calibri"/>
                <a:cs typeface="Calibri"/>
              </a:rPr>
              <a:t>ec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45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469900" marR="226695" indent="-457200">
              <a:lnSpc>
                <a:spcPct val="70000"/>
              </a:lnSpc>
              <a:spcBef>
                <a:spcPts val="1200"/>
              </a:spcBef>
              <a:buClr>
                <a:srgbClr val="BC1F04"/>
              </a:buClr>
              <a:buSzPct val="89583"/>
              <a:buFont typeface="Arial"/>
              <a:buChar char="•"/>
              <a:tabLst>
                <a:tab pos="469900" algn="l"/>
              </a:tabLst>
            </a:pPr>
            <a:r>
              <a:rPr sz="2400" spc="-70" dirty="0">
                <a:latin typeface="Calibri"/>
                <a:cs typeface="Calibri"/>
              </a:rPr>
              <a:t>P</a:t>
            </a:r>
            <a:r>
              <a:rPr sz="2400" spc="-25" dirty="0">
                <a:latin typeface="Calibri"/>
                <a:cs typeface="Calibri"/>
              </a:rPr>
              <a:t>o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-</a:t>
            </a:r>
            <a:r>
              <a:rPr sz="2400" spc="-1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w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bud</a:t>
            </a:r>
            <a:r>
              <a:rPr sz="2400" spc="-30" dirty="0">
                <a:latin typeface="Calibri"/>
                <a:cs typeface="Calibri"/>
              </a:rPr>
              <a:t>g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g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ths</a:t>
            </a:r>
            <a:r>
              <a:rPr sz="2400" spc="-20" dirty="0">
                <a:latin typeface="Calibri"/>
                <a:cs typeface="Calibri"/>
              </a:rPr>
              <a:t> d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j</a:t>
            </a:r>
            <a:r>
              <a:rPr sz="2400" spc="-10" dirty="0">
                <a:latin typeface="Calibri"/>
                <a:cs typeface="Calibri"/>
              </a:rPr>
              <a:t>ect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50" dirty="0">
                <a:latin typeface="Calibri"/>
                <a:cs typeface="Calibri"/>
              </a:rPr>
              <a:t>a</a:t>
            </a:r>
            <a:r>
              <a:rPr sz="2400" spc="-15" dirty="0">
                <a:latin typeface="Calibri"/>
                <a:cs typeface="Calibri"/>
              </a:rPr>
              <a:t>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qu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SF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dirty="0">
                <a:latin typeface="Calibri"/>
                <a:cs typeface="Calibri"/>
              </a:rPr>
              <a:t>ri</a:t>
            </a:r>
            <a:r>
              <a:rPr sz="2400" spc="-10" dirty="0">
                <a:latin typeface="Calibri"/>
                <a:cs typeface="Calibri"/>
              </a:rPr>
              <a:t>or</a:t>
            </a:r>
            <a:r>
              <a:rPr sz="2400" dirty="0">
                <a:latin typeface="Calibri"/>
                <a:cs typeface="Calibri"/>
              </a:rPr>
              <a:t> a</a:t>
            </a:r>
            <a:r>
              <a:rPr sz="2400" spc="-5" dirty="0">
                <a:latin typeface="Calibri"/>
                <a:cs typeface="Calibri"/>
              </a:rPr>
              <a:t>pp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spc="-5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al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if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spc="-10" dirty="0">
                <a:latin typeface="Calibri"/>
                <a:cs typeface="Calibri"/>
              </a:rPr>
              <a:t> c</a:t>
            </a:r>
            <a:r>
              <a:rPr sz="2400" spc="-5" dirty="0">
                <a:latin typeface="Calibri"/>
                <a:cs typeface="Calibri"/>
              </a:rPr>
              <a:t>h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30" dirty="0">
                <a:latin typeface="Calibri"/>
                <a:cs typeface="Calibri"/>
              </a:rPr>
              <a:t>g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w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dirty="0">
                <a:latin typeface="Calibri"/>
                <a:cs typeface="Calibri"/>
              </a:rPr>
              <a:t>ld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us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b</a:t>
            </a:r>
            <a:r>
              <a:rPr sz="2400" dirty="0">
                <a:latin typeface="Calibri"/>
                <a:cs typeface="Calibri"/>
              </a:rPr>
              <a:t>j</a:t>
            </a:r>
            <a:r>
              <a:rPr sz="2400" spc="-10" dirty="0">
                <a:latin typeface="Calibri"/>
                <a:cs typeface="Calibri"/>
              </a:rPr>
              <a:t>ec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45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p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j</a:t>
            </a:r>
            <a:r>
              <a:rPr sz="2400" spc="-10" dirty="0">
                <a:latin typeface="Calibri"/>
                <a:cs typeface="Calibri"/>
              </a:rPr>
              <a:t>ect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h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30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2800">
              <a:latin typeface="Times New Roman"/>
              <a:cs typeface="Times New Roman"/>
            </a:endParaRPr>
          </a:p>
          <a:p>
            <a:pPr marL="3677920">
              <a:lnSpc>
                <a:spcPct val="100000"/>
              </a:lnSpc>
            </a:pP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ee </a:t>
            </a:r>
            <a:r>
              <a:rPr sz="2400" b="1" spc="-175" dirty="0">
                <a:latin typeface="Calibri"/>
                <a:cs typeface="Calibri"/>
              </a:rPr>
              <a:t>P</a:t>
            </a:r>
            <a:r>
              <a:rPr sz="2400" b="1" spc="-20" dirty="0">
                <a:latin typeface="Calibri"/>
                <a:cs typeface="Calibri"/>
              </a:rPr>
              <a:t>A</a:t>
            </a:r>
            <a:r>
              <a:rPr sz="2400" b="1" spc="-10" dirty="0">
                <a:latin typeface="Calibri"/>
                <a:cs typeface="Calibri"/>
              </a:rPr>
              <a:t>PPG</a:t>
            </a:r>
            <a:r>
              <a:rPr sz="2400" b="1" dirty="0">
                <a:latin typeface="Calibri"/>
                <a:cs typeface="Calibri"/>
              </a:rPr>
              <a:t>,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35" dirty="0">
                <a:latin typeface="Calibri"/>
                <a:cs typeface="Calibri"/>
              </a:rPr>
              <a:t>p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dirty="0">
                <a:latin typeface="Calibri"/>
                <a:cs typeface="Calibri"/>
              </a:rPr>
              <a:t>er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V</a:t>
            </a:r>
            <a:r>
              <a:rPr sz="2400" b="1" spc="-15" dirty="0">
                <a:latin typeface="Calibri"/>
                <a:cs typeface="Calibri"/>
              </a:rPr>
              <a:t>II.B.1.a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7645" marR="5080">
              <a:lnSpc>
                <a:spcPts val="3460"/>
              </a:lnSpc>
            </a:pPr>
            <a:r>
              <a:rPr dirty="0"/>
              <a:t>P</a:t>
            </a:r>
            <a:r>
              <a:rPr spc="-35" dirty="0"/>
              <a:t>R</a:t>
            </a:r>
            <a:r>
              <a:rPr dirty="0"/>
              <a:t>OPO</a:t>
            </a:r>
            <a:r>
              <a:rPr spc="-50" dirty="0"/>
              <a:t>S</a:t>
            </a:r>
            <a:r>
              <a:rPr spc="-20" dirty="0"/>
              <a:t>AL</a:t>
            </a:r>
            <a:r>
              <a:rPr spc="-10" dirty="0"/>
              <a:t> </a:t>
            </a:r>
            <a:r>
              <a:rPr spc="-25" dirty="0"/>
              <a:t>SU</a:t>
            </a:r>
            <a:r>
              <a:rPr spc="-30" dirty="0"/>
              <a:t>B</a:t>
            </a:r>
            <a:r>
              <a:rPr spc="-5" dirty="0"/>
              <a:t>M</a:t>
            </a:r>
            <a:r>
              <a:rPr spc="-20" dirty="0"/>
              <a:t>ISSION</a:t>
            </a:r>
            <a:r>
              <a:rPr spc="-10" dirty="0"/>
              <a:t> </a:t>
            </a:r>
            <a:r>
              <a:rPr spc="-20" dirty="0"/>
              <a:t>IN</a:t>
            </a:r>
            <a:r>
              <a:rPr spc="-15" dirty="0"/>
              <a:t> R</a:t>
            </a:r>
            <a:r>
              <a:rPr spc="-60" dirty="0"/>
              <a:t>E</a:t>
            </a:r>
            <a:r>
              <a:rPr spc="-20" dirty="0"/>
              <a:t>S</a:t>
            </a:r>
            <a:r>
              <a:rPr spc="-75" dirty="0"/>
              <a:t>E</a:t>
            </a:r>
            <a:r>
              <a:rPr spc="-25" dirty="0"/>
              <a:t>A</a:t>
            </a:r>
            <a:r>
              <a:rPr spc="-50" dirty="0"/>
              <a:t>R</a:t>
            </a:r>
            <a:r>
              <a:rPr dirty="0"/>
              <a:t>C</a:t>
            </a:r>
            <a:r>
              <a:rPr spc="-5" dirty="0"/>
              <a:t>H</a:t>
            </a:r>
            <a:r>
              <a:rPr spc="-65" dirty="0"/>
              <a:t>.</a:t>
            </a:r>
            <a:r>
              <a:rPr spc="-5" dirty="0"/>
              <a:t>G</a:t>
            </a:r>
            <a:r>
              <a:rPr spc="-60" dirty="0"/>
              <a:t>O</a:t>
            </a:r>
            <a:r>
              <a:rPr dirty="0"/>
              <a:t>V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9298" y="1466330"/>
            <a:ext cx="7816850" cy="4530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5080" indent="-457200">
              <a:lnSpc>
                <a:spcPts val="2050"/>
              </a:lnSpc>
              <a:buClr>
                <a:srgbClr val="BC1F04"/>
              </a:buClr>
              <a:buSzPct val="89473"/>
              <a:buFont typeface="Arial"/>
              <a:buChar char="•"/>
              <a:tabLst>
                <a:tab pos="469900" algn="l"/>
              </a:tabLst>
            </a:pPr>
            <a:r>
              <a:rPr sz="1900" spc="-25" dirty="0">
                <a:latin typeface="Calibri"/>
                <a:cs typeface="Calibri"/>
              </a:rPr>
              <a:t>M</a:t>
            </a:r>
            <a:r>
              <a:rPr sz="1900" spc="-15" dirty="0">
                <a:latin typeface="Calibri"/>
                <a:cs typeface="Calibri"/>
              </a:rPr>
              <a:t>od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15" dirty="0">
                <a:latin typeface="Calibri"/>
                <a:cs typeface="Calibri"/>
              </a:rPr>
              <a:t>rni</a:t>
            </a:r>
            <a:r>
              <a:rPr sz="1900" spc="-65" dirty="0">
                <a:latin typeface="Calibri"/>
                <a:cs typeface="Calibri"/>
              </a:rPr>
              <a:t>z</a:t>
            </a:r>
            <a:r>
              <a:rPr sz="1900" spc="-10" dirty="0">
                <a:latin typeface="Calibri"/>
                <a:cs typeface="Calibri"/>
              </a:rPr>
              <a:t>es</a:t>
            </a:r>
            <a:r>
              <a:rPr sz="1900" spc="2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the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-15" dirty="0">
                <a:latin typeface="Calibri"/>
                <a:cs typeface="Calibri"/>
              </a:rPr>
              <a:t>ppl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20" dirty="0">
                <a:latin typeface="Calibri"/>
                <a:cs typeface="Calibri"/>
              </a:rPr>
              <a:t>ca</a:t>
            </a:r>
            <a:r>
              <a:rPr sz="1900" spc="-10" dirty="0">
                <a:latin typeface="Calibri"/>
                <a:cs typeface="Calibri"/>
              </a:rPr>
              <a:t>ti</a:t>
            </a:r>
            <a:r>
              <a:rPr sz="1900" spc="-15" dirty="0">
                <a:latin typeface="Calibri"/>
                <a:cs typeface="Calibri"/>
              </a:rPr>
              <a:t>on</a:t>
            </a:r>
            <a:r>
              <a:rPr sz="1900" spc="-10" dirty="0">
                <a:latin typeface="Calibri"/>
                <a:cs typeface="Calibri"/>
              </a:rPr>
              <a:t>s</a:t>
            </a:r>
            <a:r>
              <a:rPr sz="1900" spc="1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s</a:t>
            </a:r>
            <a:r>
              <a:rPr sz="1900" spc="-15" dirty="0">
                <a:latin typeface="Calibri"/>
                <a:cs typeface="Calibri"/>
              </a:rPr>
              <a:t>uppor</a:t>
            </a:r>
            <a:r>
              <a:rPr sz="1900" spc="-10" dirty="0">
                <a:latin typeface="Calibri"/>
                <a:cs typeface="Calibri"/>
              </a:rPr>
              <a:t>t</a:t>
            </a:r>
            <a:r>
              <a:rPr sz="1900" spc="-15" dirty="0">
                <a:latin typeface="Calibri"/>
                <a:cs typeface="Calibri"/>
              </a:rPr>
              <a:t>in</a:t>
            </a:r>
            <a:r>
              <a:rPr sz="1900" spc="-10" dirty="0">
                <a:latin typeface="Calibri"/>
                <a:cs typeface="Calibri"/>
              </a:rPr>
              <a:t>g</a:t>
            </a:r>
            <a:r>
              <a:rPr sz="1900" spc="2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p</a:t>
            </a:r>
            <a:r>
              <a:rPr sz="1900" spc="-50" dirty="0">
                <a:latin typeface="Calibri"/>
                <a:cs typeface="Calibri"/>
              </a:rPr>
              <a:t>r</a:t>
            </a:r>
            <a:r>
              <a:rPr sz="1900" spc="-15" dirty="0">
                <a:latin typeface="Calibri"/>
                <a:cs typeface="Calibri"/>
              </a:rPr>
              <a:t>opo</a:t>
            </a:r>
            <a:r>
              <a:rPr sz="1900" spc="-10" dirty="0">
                <a:latin typeface="Calibri"/>
                <a:cs typeface="Calibri"/>
              </a:rPr>
              <a:t>sa</a:t>
            </a:r>
            <a:r>
              <a:rPr sz="1900" dirty="0">
                <a:latin typeface="Calibri"/>
                <a:cs typeface="Calibri"/>
              </a:rPr>
              <a:t>l</a:t>
            </a:r>
            <a:r>
              <a:rPr sz="1900" spc="2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s</a:t>
            </a:r>
            <a:r>
              <a:rPr sz="1900" spc="-20" dirty="0">
                <a:latin typeface="Calibri"/>
                <a:cs typeface="Calibri"/>
              </a:rPr>
              <a:t>ubm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10" dirty="0">
                <a:latin typeface="Calibri"/>
                <a:cs typeface="Calibri"/>
              </a:rPr>
              <a:t>ss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15" dirty="0">
                <a:latin typeface="Calibri"/>
                <a:cs typeface="Calibri"/>
              </a:rPr>
              <a:t>o</a:t>
            </a:r>
            <a:r>
              <a:rPr sz="1900" spc="-10" dirty="0">
                <a:latin typeface="Calibri"/>
                <a:cs typeface="Calibri"/>
              </a:rPr>
              <a:t>n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-15" dirty="0">
                <a:latin typeface="Calibri"/>
                <a:cs typeface="Calibri"/>
              </a:rPr>
              <a:t>n</a:t>
            </a:r>
            <a:r>
              <a:rPr sz="1900" spc="-10" dirty="0">
                <a:latin typeface="Calibri"/>
                <a:cs typeface="Calibri"/>
              </a:rPr>
              <a:t>d</a:t>
            </a:r>
            <a:r>
              <a:rPr sz="1900" spc="15" dirty="0">
                <a:latin typeface="Calibri"/>
                <a:cs typeface="Calibri"/>
              </a:rPr>
              <a:t> </a:t>
            </a:r>
            <a:r>
              <a:rPr sz="1900" b="1" i="1" spc="-10" dirty="0">
                <a:latin typeface="Calibri"/>
                <a:cs typeface="Calibri"/>
              </a:rPr>
              <a:t>im</a:t>
            </a:r>
            <a:r>
              <a:rPr sz="1900" b="1" i="1" spc="-15" dirty="0">
                <a:latin typeface="Calibri"/>
                <a:cs typeface="Calibri"/>
              </a:rPr>
              <a:t>p</a:t>
            </a:r>
            <a:r>
              <a:rPr sz="1900" b="1" i="1" spc="-10" dirty="0">
                <a:latin typeface="Calibri"/>
                <a:cs typeface="Calibri"/>
              </a:rPr>
              <a:t>r</a:t>
            </a:r>
            <a:r>
              <a:rPr sz="1900" b="1" i="1" spc="-15" dirty="0">
                <a:latin typeface="Calibri"/>
                <a:cs typeface="Calibri"/>
              </a:rPr>
              <a:t>ov</a:t>
            </a:r>
            <a:r>
              <a:rPr sz="1900" b="1" i="1" spc="-10" dirty="0">
                <a:latin typeface="Calibri"/>
                <a:cs typeface="Calibri"/>
              </a:rPr>
              <a:t>es t</a:t>
            </a:r>
            <a:r>
              <a:rPr sz="1900" b="1" i="1" spc="-15" dirty="0">
                <a:latin typeface="Calibri"/>
                <a:cs typeface="Calibri"/>
              </a:rPr>
              <a:t>h</a:t>
            </a:r>
            <a:r>
              <a:rPr sz="1900" b="1" i="1" spc="-10" dirty="0">
                <a:latin typeface="Calibri"/>
                <a:cs typeface="Calibri"/>
              </a:rPr>
              <a:t>e</a:t>
            </a:r>
            <a:r>
              <a:rPr sz="1900" b="1" i="1" spc="5" dirty="0">
                <a:latin typeface="Calibri"/>
                <a:cs typeface="Calibri"/>
              </a:rPr>
              <a:t> </a:t>
            </a:r>
            <a:r>
              <a:rPr sz="1900" b="1" i="1" spc="-15" dirty="0">
                <a:latin typeface="Calibri"/>
                <a:cs typeface="Calibri"/>
              </a:rPr>
              <a:t>us</a:t>
            </a:r>
            <a:r>
              <a:rPr sz="1900" b="1" i="1" spc="-5" dirty="0">
                <a:latin typeface="Calibri"/>
                <a:cs typeface="Calibri"/>
              </a:rPr>
              <a:t>e</a:t>
            </a:r>
            <a:r>
              <a:rPr sz="1900" b="1" i="1" spc="-10" dirty="0">
                <a:latin typeface="Calibri"/>
                <a:cs typeface="Calibri"/>
              </a:rPr>
              <a:t>r</a:t>
            </a:r>
            <a:r>
              <a:rPr sz="1900" b="1" i="1" spc="15" dirty="0">
                <a:latin typeface="Calibri"/>
                <a:cs typeface="Calibri"/>
              </a:rPr>
              <a:t> </a:t>
            </a:r>
            <a:r>
              <a:rPr sz="1900" b="1" i="1" spc="-55" dirty="0">
                <a:latin typeface="Calibri"/>
                <a:cs typeface="Calibri"/>
              </a:rPr>
              <a:t>e</a:t>
            </a:r>
            <a:r>
              <a:rPr sz="1900" b="1" i="1" spc="-10" dirty="0">
                <a:latin typeface="Calibri"/>
                <a:cs typeface="Calibri"/>
              </a:rPr>
              <a:t>x</a:t>
            </a:r>
            <a:r>
              <a:rPr sz="1900" b="1" i="1" spc="-15" dirty="0">
                <a:latin typeface="Calibri"/>
                <a:cs typeface="Calibri"/>
              </a:rPr>
              <a:t>p</a:t>
            </a:r>
            <a:r>
              <a:rPr sz="1900" b="1" i="1" spc="-5" dirty="0">
                <a:latin typeface="Calibri"/>
                <a:cs typeface="Calibri"/>
              </a:rPr>
              <a:t>e</a:t>
            </a:r>
            <a:r>
              <a:rPr sz="1900" b="1" i="1" spc="-10" dirty="0">
                <a:latin typeface="Calibri"/>
                <a:cs typeface="Calibri"/>
              </a:rPr>
              <a:t>ri</a:t>
            </a:r>
            <a:r>
              <a:rPr sz="1900" b="1" i="1" spc="-5" dirty="0">
                <a:latin typeface="Calibri"/>
                <a:cs typeface="Calibri"/>
              </a:rPr>
              <a:t>e</a:t>
            </a:r>
            <a:r>
              <a:rPr sz="1900" b="1" i="1" spc="-15" dirty="0">
                <a:latin typeface="Calibri"/>
                <a:cs typeface="Calibri"/>
              </a:rPr>
              <a:t>n</a:t>
            </a:r>
            <a:r>
              <a:rPr sz="1900" b="1" i="1" spc="-25" dirty="0">
                <a:latin typeface="Calibri"/>
                <a:cs typeface="Calibri"/>
              </a:rPr>
              <a:t>c</a:t>
            </a:r>
            <a:r>
              <a:rPr sz="1900" b="1" i="1" spc="-10" dirty="0">
                <a:latin typeface="Calibri"/>
                <a:cs typeface="Calibri"/>
              </a:rPr>
              <a:t>e</a:t>
            </a:r>
            <a:r>
              <a:rPr sz="1900" b="1" i="1" spc="15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v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1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t</a:t>
            </a:r>
            <a:r>
              <a:rPr sz="1900" spc="-15" dirty="0">
                <a:latin typeface="Calibri"/>
                <a:cs typeface="Calibri"/>
              </a:rPr>
              <a:t>h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d</a:t>
            </a:r>
            <a:r>
              <a:rPr sz="1900" spc="-20" dirty="0">
                <a:latin typeface="Calibri"/>
                <a:cs typeface="Calibri"/>
              </a:rPr>
              <a:t>e</a:t>
            </a:r>
            <a:r>
              <a:rPr sz="1900" spc="-40" dirty="0">
                <a:latin typeface="Calibri"/>
                <a:cs typeface="Calibri"/>
              </a:rPr>
              <a:t>v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5" dirty="0">
                <a:latin typeface="Calibri"/>
                <a:cs typeface="Calibri"/>
              </a:rPr>
              <a:t>l</a:t>
            </a:r>
            <a:r>
              <a:rPr sz="1900" spc="-20" dirty="0">
                <a:latin typeface="Calibri"/>
                <a:cs typeface="Calibri"/>
              </a:rPr>
              <a:t>opm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25" dirty="0">
                <a:latin typeface="Calibri"/>
                <a:cs typeface="Calibri"/>
              </a:rPr>
              <a:t>n</a:t>
            </a:r>
            <a:r>
              <a:rPr sz="1900" spc="-10" dirty="0">
                <a:latin typeface="Calibri"/>
                <a:cs typeface="Calibri"/>
              </a:rPr>
              <a:t>t</a:t>
            </a:r>
            <a:r>
              <a:rPr sz="1900" spc="35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o</a:t>
            </a:r>
            <a:r>
              <a:rPr sz="1900" spc="-10" dirty="0">
                <a:latin typeface="Calibri"/>
                <a:cs typeface="Calibri"/>
              </a:rPr>
              <a:t>f</a:t>
            </a:r>
            <a:r>
              <a:rPr sz="1900" spc="-1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n</a:t>
            </a:r>
            <a:r>
              <a:rPr sz="1900" spc="-20" dirty="0">
                <a:latin typeface="Calibri"/>
                <a:cs typeface="Calibri"/>
              </a:rPr>
              <a:t>e</a:t>
            </a:r>
            <a:r>
              <a:rPr sz="1900" spc="-15" dirty="0">
                <a:latin typeface="Calibri"/>
                <a:cs typeface="Calibri"/>
              </a:rPr>
              <a:t>w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-15" dirty="0">
                <a:latin typeface="Calibri"/>
                <a:cs typeface="Calibri"/>
              </a:rPr>
              <a:t>p</a:t>
            </a:r>
            <a:r>
              <a:rPr sz="1900" spc="-10" dirty="0">
                <a:latin typeface="Calibri"/>
                <a:cs typeface="Calibri"/>
              </a:rPr>
              <a:t>p</a:t>
            </a:r>
            <a:r>
              <a:rPr sz="1900" spc="-5" dirty="0">
                <a:latin typeface="Calibri"/>
                <a:cs typeface="Calibri"/>
              </a:rPr>
              <a:t>li</a:t>
            </a:r>
            <a:r>
              <a:rPr sz="1900" spc="-20" dirty="0">
                <a:latin typeface="Calibri"/>
                <a:cs typeface="Calibri"/>
              </a:rPr>
              <a:t>ca</a:t>
            </a:r>
            <a:r>
              <a:rPr sz="1900" spc="-10" dirty="0">
                <a:latin typeface="Calibri"/>
                <a:cs typeface="Calibri"/>
              </a:rPr>
              <a:t>t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15" dirty="0">
                <a:latin typeface="Calibri"/>
                <a:cs typeface="Calibri"/>
              </a:rPr>
              <a:t>on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6"/>
              </a:spcBef>
              <a:buClr>
                <a:srgbClr val="BC1F04"/>
              </a:buClr>
              <a:buFont typeface="Arial"/>
              <a:buChar char="•"/>
            </a:pPr>
            <a:endParaRPr sz="2800">
              <a:latin typeface="Times New Roman"/>
              <a:cs typeface="Times New Roman"/>
            </a:endParaRPr>
          </a:p>
          <a:p>
            <a:pPr marL="469900" marR="302260" indent="-457200">
              <a:lnSpc>
                <a:spcPts val="2050"/>
              </a:lnSpc>
              <a:buClr>
                <a:srgbClr val="BC1F04"/>
              </a:buClr>
              <a:buSzPct val="89473"/>
              <a:buFont typeface="Arial"/>
              <a:buChar char="•"/>
              <a:tabLst>
                <a:tab pos="469900" algn="l"/>
              </a:tabLst>
            </a:pPr>
            <a:r>
              <a:rPr sz="1900" b="1" i="1" spc="-40" dirty="0">
                <a:latin typeface="Calibri"/>
                <a:cs typeface="Calibri"/>
              </a:rPr>
              <a:t>R</a:t>
            </a:r>
            <a:r>
              <a:rPr sz="1900" b="1" i="1" spc="-10" dirty="0">
                <a:latin typeface="Calibri"/>
                <a:cs typeface="Calibri"/>
              </a:rPr>
              <a:t>e</a:t>
            </a:r>
            <a:r>
              <a:rPr sz="1900" b="1" i="1" spc="-15" dirty="0">
                <a:latin typeface="Calibri"/>
                <a:cs typeface="Calibri"/>
              </a:rPr>
              <a:t>du</a:t>
            </a:r>
            <a:r>
              <a:rPr sz="1900" b="1" i="1" spc="-25" dirty="0">
                <a:latin typeface="Calibri"/>
                <a:cs typeface="Calibri"/>
              </a:rPr>
              <a:t>c</a:t>
            </a:r>
            <a:r>
              <a:rPr sz="1900" b="1" i="1" spc="-10" dirty="0">
                <a:latin typeface="Calibri"/>
                <a:cs typeface="Calibri"/>
              </a:rPr>
              <a:t>es</a:t>
            </a:r>
            <a:r>
              <a:rPr sz="1900" b="1" i="1" spc="20" dirty="0">
                <a:latin typeface="Calibri"/>
                <a:cs typeface="Calibri"/>
              </a:rPr>
              <a:t> </a:t>
            </a:r>
            <a:r>
              <a:rPr sz="1900" b="1" i="1" spc="-10" dirty="0">
                <a:latin typeface="Calibri"/>
                <a:cs typeface="Calibri"/>
              </a:rPr>
              <a:t>t</a:t>
            </a:r>
            <a:r>
              <a:rPr sz="1900" b="1" i="1" spc="-15" dirty="0">
                <a:latin typeface="Calibri"/>
                <a:cs typeface="Calibri"/>
              </a:rPr>
              <a:t>h</a:t>
            </a:r>
            <a:r>
              <a:rPr sz="1900" b="1" i="1" spc="-10" dirty="0">
                <a:latin typeface="Calibri"/>
                <a:cs typeface="Calibri"/>
              </a:rPr>
              <a:t>e</a:t>
            </a:r>
            <a:r>
              <a:rPr sz="1900" b="1" i="1" spc="5" dirty="0">
                <a:latin typeface="Calibri"/>
                <a:cs typeface="Calibri"/>
              </a:rPr>
              <a:t> </a:t>
            </a:r>
            <a:r>
              <a:rPr sz="1900" b="1" i="1" spc="-15" dirty="0">
                <a:latin typeface="Calibri"/>
                <a:cs typeface="Calibri"/>
              </a:rPr>
              <a:t>ad</a:t>
            </a:r>
            <a:r>
              <a:rPr sz="1900" b="1" i="1" spc="-10" dirty="0">
                <a:latin typeface="Calibri"/>
                <a:cs typeface="Calibri"/>
              </a:rPr>
              <a:t>mi</a:t>
            </a:r>
            <a:r>
              <a:rPr sz="1900" b="1" i="1" spc="-15" dirty="0">
                <a:latin typeface="Calibri"/>
                <a:cs typeface="Calibri"/>
              </a:rPr>
              <a:t>n</a:t>
            </a:r>
            <a:r>
              <a:rPr sz="1900" b="1" i="1" spc="-5" dirty="0">
                <a:latin typeface="Calibri"/>
                <a:cs typeface="Calibri"/>
              </a:rPr>
              <a:t>i</a:t>
            </a:r>
            <a:r>
              <a:rPr sz="1900" b="1" i="1" spc="-40" dirty="0">
                <a:latin typeface="Calibri"/>
                <a:cs typeface="Calibri"/>
              </a:rPr>
              <a:t>s</a:t>
            </a:r>
            <a:r>
              <a:rPr sz="1900" b="1" i="1" spc="-10" dirty="0">
                <a:latin typeface="Calibri"/>
                <a:cs typeface="Calibri"/>
              </a:rPr>
              <a:t>tr</a:t>
            </a:r>
            <a:r>
              <a:rPr sz="1900" b="1" i="1" spc="-15" dirty="0">
                <a:latin typeface="Calibri"/>
                <a:cs typeface="Calibri"/>
              </a:rPr>
              <a:t>a</a:t>
            </a:r>
            <a:r>
              <a:rPr sz="1900" b="1" i="1" spc="-10" dirty="0">
                <a:latin typeface="Calibri"/>
                <a:cs typeface="Calibri"/>
              </a:rPr>
              <a:t>ti</a:t>
            </a:r>
            <a:r>
              <a:rPr sz="1900" b="1" i="1" spc="-15" dirty="0">
                <a:latin typeface="Calibri"/>
                <a:cs typeface="Calibri"/>
              </a:rPr>
              <a:t>v</a:t>
            </a:r>
            <a:r>
              <a:rPr sz="1900" b="1" i="1" spc="-10" dirty="0">
                <a:latin typeface="Calibri"/>
                <a:cs typeface="Calibri"/>
              </a:rPr>
              <a:t>e</a:t>
            </a:r>
            <a:r>
              <a:rPr sz="1900" b="1" i="1" spc="5" dirty="0">
                <a:latin typeface="Calibri"/>
                <a:cs typeface="Calibri"/>
              </a:rPr>
              <a:t> </a:t>
            </a:r>
            <a:r>
              <a:rPr sz="1900" b="1" i="1" spc="-15" dirty="0">
                <a:latin typeface="Calibri"/>
                <a:cs typeface="Calibri"/>
              </a:rPr>
              <a:t>bu</a:t>
            </a:r>
            <a:r>
              <a:rPr sz="1900" b="1" i="1" spc="-10" dirty="0">
                <a:latin typeface="Calibri"/>
                <a:cs typeface="Calibri"/>
              </a:rPr>
              <a:t>r</a:t>
            </a:r>
            <a:r>
              <a:rPr sz="1900" b="1" i="1" spc="-15" dirty="0">
                <a:latin typeface="Calibri"/>
                <a:cs typeface="Calibri"/>
              </a:rPr>
              <a:t>d</a:t>
            </a:r>
            <a:r>
              <a:rPr sz="1900" b="1" i="1" spc="-10" dirty="0">
                <a:latin typeface="Calibri"/>
                <a:cs typeface="Calibri"/>
              </a:rPr>
              <a:t>en</a:t>
            </a:r>
            <a:r>
              <a:rPr sz="1900" b="1" i="1" spc="20" dirty="0">
                <a:latin typeface="Calibri"/>
                <a:cs typeface="Calibri"/>
              </a:rPr>
              <a:t> </a:t>
            </a:r>
            <a:r>
              <a:rPr sz="1900" spc="-35" dirty="0">
                <a:latin typeface="Calibri"/>
                <a:cs typeface="Calibri"/>
              </a:rPr>
              <a:t>t</a:t>
            </a:r>
            <a:r>
              <a:rPr sz="1900" spc="-10" dirty="0">
                <a:latin typeface="Calibri"/>
                <a:cs typeface="Calibri"/>
              </a:rPr>
              <a:t>o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the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35" dirty="0">
                <a:latin typeface="Calibri"/>
                <a:cs typeface="Calibri"/>
              </a:rPr>
              <a:t>r</a:t>
            </a:r>
            <a:r>
              <a:rPr sz="1900" spc="-10" dirty="0">
                <a:latin typeface="Calibri"/>
                <a:cs typeface="Calibri"/>
              </a:rPr>
              <a:t>esea</a:t>
            </a:r>
            <a:r>
              <a:rPr sz="1900" spc="-35" dirty="0">
                <a:latin typeface="Calibri"/>
                <a:cs typeface="Calibri"/>
              </a:rPr>
              <a:t>r</a:t>
            </a:r>
            <a:r>
              <a:rPr sz="1900" spc="-10" dirty="0">
                <a:latin typeface="Calibri"/>
                <a:cs typeface="Calibri"/>
              </a:rPr>
              <a:t>ch</a:t>
            </a:r>
            <a:r>
              <a:rPr sz="1900" spc="-15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c</a:t>
            </a:r>
            <a:r>
              <a:rPr sz="1900" spc="-15" dirty="0">
                <a:latin typeface="Calibri"/>
                <a:cs typeface="Calibri"/>
              </a:rPr>
              <a:t>o</a:t>
            </a:r>
            <a:r>
              <a:rPr sz="1900" spc="-25" dirty="0">
                <a:latin typeface="Calibri"/>
                <a:cs typeface="Calibri"/>
              </a:rPr>
              <a:t>m</a:t>
            </a:r>
            <a:r>
              <a:rPr sz="1900" spc="-15" dirty="0">
                <a:latin typeface="Calibri"/>
                <a:cs typeface="Calibri"/>
              </a:rPr>
              <a:t>muni</a:t>
            </a:r>
            <a:r>
              <a:rPr sz="1900" spc="-10" dirty="0">
                <a:latin typeface="Calibri"/>
                <a:cs typeface="Calibri"/>
              </a:rPr>
              <a:t>ty</a:t>
            </a:r>
            <a:r>
              <a:rPr sz="1900" spc="2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-15" dirty="0">
                <a:latin typeface="Calibri"/>
                <a:cs typeface="Calibri"/>
              </a:rPr>
              <a:t>n</a:t>
            </a:r>
            <a:r>
              <a:rPr sz="1900" spc="-10" dirty="0">
                <a:latin typeface="Calibri"/>
                <a:cs typeface="Calibri"/>
              </a:rPr>
              <a:t>d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NSF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spc="-35" dirty="0">
                <a:latin typeface="Calibri"/>
                <a:cs typeface="Calibri"/>
              </a:rPr>
              <a:t>st</a:t>
            </a:r>
            <a:r>
              <a:rPr sz="1900" spc="-20" dirty="0">
                <a:latin typeface="Calibri"/>
                <a:cs typeface="Calibri"/>
              </a:rPr>
              <a:t>a</a:t>
            </a:r>
            <a:r>
              <a:rPr sz="1900" spc="-40" dirty="0">
                <a:latin typeface="Calibri"/>
                <a:cs typeface="Calibri"/>
              </a:rPr>
              <a:t>f</a:t>
            </a:r>
            <a:r>
              <a:rPr sz="1900" spc="-10" dirty="0">
                <a:latin typeface="Calibri"/>
                <a:cs typeface="Calibri"/>
              </a:rPr>
              <a:t>f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ass</a:t>
            </a:r>
            <a:r>
              <a:rPr sz="1900" spc="-15" dirty="0">
                <a:latin typeface="Calibri"/>
                <a:cs typeface="Calibri"/>
              </a:rPr>
              <a:t>o</a:t>
            </a:r>
            <a:r>
              <a:rPr sz="1900" spc="-10" dirty="0">
                <a:latin typeface="Calibri"/>
                <a:cs typeface="Calibri"/>
              </a:rPr>
              <a:t>c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20" dirty="0">
                <a:latin typeface="Calibri"/>
                <a:cs typeface="Calibri"/>
              </a:rPr>
              <a:t>a</a:t>
            </a:r>
            <a:r>
              <a:rPr sz="1900" spc="-35" dirty="0">
                <a:latin typeface="Calibri"/>
                <a:cs typeface="Calibri"/>
              </a:rPr>
              <a:t>t</a:t>
            </a:r>
            <a:r>
              <a:rPr sz="1900" spc="-10" dirty="0">
                <a:latin typeface="Calibri"/>
                <a:cs typeface="Calibri"/>
              </a:rPr>
              <a:t>ed</a:t>
            </a:r>
            <a:r>
              <a:rPr sz="1900" spc="-15" dirty="0">
                <a:latin typeface="Calibri"/>
                <a:cs typeface="Calibri"/>
              </a:rPr>
              <a:t> w</a:t>
            </a:r>
            <a:r>
              <a:rPr sz="1900" spc="-10" dirty="0">
                <a:latin typeface="Calibri"/>
                <a:cs typeface="Calibri"/>
              </a:rPr>
              <a:t>ith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p</a:t>
            </a:r>
            <a:r>
              <a:rPr sz="1900" spc="-35" dirty="0">
                <a:latin typeface="Calibri"/>
                <a:cs typeface="Calibri"/>
              </a:rPr>
              <a:t>r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15" dirty="0">
                <a:latin typeface="Calibri"/>
                <a:cs typeface="Calibri"/>
              </a:rPr>
              <a:t>p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-50" dirty="0">
                <a:latin typeface="Calibri"/>
                <a:cs typeface="Calibri"/>
              </a:rPr>
              <a:t>r</a:t>
            </a:r>
            <a:r>
              <a:rPr sz="1900" spc="-20" dirty="0">
                <a:latin typeface="Calibri"/>
                <a:cs typeface="Calibri"/>
              </a:rPr>
              <a:t>a</a:t>
            </a:r>
            <a:r>
              <a:rPr sz="1900" spc="-10" dirty="0">
                <a:latin typeface="Calibri"/>
                <a:cs typeface="Calibri"/>
              </a:rPr>
              <a:t>ti</a:t>
            </a:r>
            <a:r>
              <a:rPr sz="1900" spc="-15" dirty="0">
                <a:latin typeface="Calibri"/>
                <a:cs typeface="Calibri"/>
              </a:rPr>
              <a:t>on</a:t>
            </a:r>
            <a:r>
              <a:rPr sz="1900" spc="-5" dirty="0">
                <a:latin typeface="Calibri"/>
                <a:cs typeface="Calibri"/>
              </a:rPr>
              <a:t>,</a:t>
            </a:r>
            <a:r>
              <a:rPr sz="1900" spc="2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s</a:t>
            </a:r>
            <a:r>
              <a:rPr sz="1900" spc="-20" dirty="0">
                <a:latin typeface="Calibri"/>
                <a:cs typeface="Calibri"/>
              </a:rPr>
              <a:t>ubm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10" dirty="0">
                <a:latin typeface="Calibri"/>
                <a:cs typeface="Calibri"/>
              </a:rPr>
              <a:t>ss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15" dirty="0">
                <a:latin typeface="Calibri"/>
                <a:cs typeface="Calibri"/>
              </a:rPr>
              <a:t>on</a:t>
            </a:r>
            <a:r>
              <a:rPr sz="1900" spc="-5" dirty="0">
                <a:latin typeface="Calibri"/>
                <a:cs typeface="Calibri"/>
              </a:rPr>
              <a:t>, 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-15" dirty="0">
                <a:latin typeface="Calibri"/>
                <a:cs typeface="Calibri"/>
              </a:rPr>
              <a:t>n</a:t>
            </a:r>
            <a:r>
              <a:rPr sz="1900" spc="-10" dirty="0">
                <a:latin typeface="Calibri"/>
                <a:cs typeface="Calibri"/>
              </a:rPr>
              <a:t>d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25" dirty="0">
                <a:latin typeface="Calibri"/>
                <a:cs typeface="Calibri"/>
              </a:rPr>
              <a:t>m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-15" dirty="0">
                <a:latin typeface="Calibri"/>
                <a:cs typeface="Calibri"/>
              </a:rPr>
              <a:t>n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-30" dirty="0">
                <a:latin typeface="Calibri"/>
                <a:cs typeface="Calibri"/>
              </a:rPr>
              <a:t>g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25" dirty="0">
                <a:latin typeface="Calibri"/>
                <a:cs typeface="Calibri"/>
              </a:rPr>
              <a:t>m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25" dirty="0">
                <a:latin typeface="Calibri"/>
                <a:cs typeface="Calibri"/>
              </a:rPr>
              <a:t>n</a:t>
            </a:r>
            <a:r>
              <a:rPr sz="1900" spc="-10" dirty="0">
                <a:latin typeface="Calibri"/>
                <a:cs typeface="Calibri"/>
              </a:rPr>
              <a:t>t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o</a:t>
            </a:r>
            <a:r>
              <a:rPr sz="1900" spc="-10" dirty="0">
                <a:latin typeface="Calibri"/>
                <a:cs typeface="Calibri"/>
              </a:rPr>
              <a:t>f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p</a:t>
            </a:r>
            <a:r>
              <a:rPr sz="1900" spc="-50" dirty="0">
                <a:latin typeface="Calibri"/>
                <a:cs typeface="Calibri"/>
              </a:rPr>
              <a:t>r</a:t>
            </a:r>
            <a:r>
              <a:rPr sz="1900" spc="-15" dirty="0">
                <a:latin typeface="Calibri"/>
                <a:cs typeface="Calibri"/>
              </a:rPr>
              <a:t>opo</a:t>
            </a:r>
            <a:r>
              <a:rPr sz="1900" spc="-10" dirty="0">
                <a:latin typeface="Calibri"/>
                <a:cs typeface="Calibri"/>
              </a:rPr>
              <a:t>sa</a:t>
            </a:r>
            <a:r>
              <a:rPr sz="1900" spc="-5" dirty="0">
                <a:latin typeface="Calibri"/>
                <a:cs typeface="Calibri"/>
              </a:rPr>
              <a:t>l</a:t>
            </a:r>
            <a:r>
              <a:rPr sz="1900" spc="-10" dirty="0">
                <a:latin typeface="Calibri"/>
                <a:cs typeface="Calibri"/>
              </a:rPr>
              <a:t>s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7"/>
              </a:spcBef>
              <a:buClr>
                <a:srgbClr val="BC1F04"/>
              </a:buClr>
              <a:buFont typeface="Arial"/>
              <a:buChar char="•"/>
            </a:pPr>
            <a:endParaRPr sz="2800">
              <a:latin typeface="Times New Roman"/>
              <a:cs typeface="Times New Roman"/>
            </a:endParaRPr>
          </a:p>
          <a:p>
            <a:pPr marL="469900" marR="1201420" indent="-457200">
              <a:lnSpc>
                <a:spcPts val="2050"/>
              </a:lnSpc>
              <a:buClr>
                <a:srgbClr val="BC1F04"/>
              </a:buClr>
              <a:buSzPct val="89473"/>
              <a:buFont typeface="Arial"/>
              <a:buChar char="•"/>
              <a:tabLst>
                <a:tab pos="469900" algn="l"/>
              </a:tabLst>
            </a:pPr>
            <a:r>
              <a:rPr sz="1900" b="1" i="1" spc="-15" dirty="0">
                <a:latin typeface="Calibri"/>
                <a:cs typeface="Calibri"/>
              </a:rPr>
              <a:t>Inc</a:t>
            </a:r>
            <a:r>
              <a:rPr sz="1900" b="1" i="1" spc="-10" dirty="0">
                <a:latin typeface="Calibri"/>
                <a:cs typeface="Calibri"/>
              </a:rPr>
              <a:t>re</a:t>
            </a:r>
            <a:r>
              <a:rPr sz="1900" b="1" i="1" spc="-15" dirty="0">
                <a:latin typeface="Calibri"/>
                <a:cs typeface="Calibri"/>
              </a:rPr>
              <a:t>as</a:t>
            </a:r>
            <a:r>
              <a:rPr sz="1900" b="1" i="1" spc="-10" dirty="0">
                <a:latin typeface="Calibri"/>
                <a:cs typeface="Calibri"/>
              </a:rPr>
              <a:t>es</a:t>
            </a:r>
            <a:r>
              <a:rPr sz="1900" b="1" i="1" spc="35" dirty="0">
                <a:latin typeface="Calibri"/>
                <a:cs typeface="Calibri"/>
              </a:rPr>
              <a:t> </a:t>
            </a:r>
            <a:r>
              <a:rPr sz="1900" b="1" i="1" spc="-10" dirty="0">
                <a:latin typeface="Calibri"/>
                <a:cs typeface="Calibri"/>
              </a:rPr>
              <a:t>e</a:t>
            </a:r>
            <a:r>
              <a:rPr sz="1900" b="1" i="1" dirty="0">
                <a:latin typeface="Calibri"/>
                <a:cs typeface="Calibri"/>
              </a:rPr>
              <a:t>f</a:t>
            </a:r>
            <a:r>
              <a:rPr sz="1900" b="1" i="1" spc="-10" dirty="0">
                <a:latin typeface="Calibri"/>
                <a:cs typeface="Calibri"/>
              </a:rPr>
              <a:t>fi</a:t>
            </a:r>
            <a:r>
              <a:rPr sz="1900" b="1" i="1" spc="-15" dirty="0">
                <a:latin typeface="Calibri"/>
                <a:cs typeface="Calibri"/>
              </a:rPr>
              <a:t>c</a:t>
            </a:r>
            <a:r>
              <a:rPr sz="1900" b="1" i="1" spc="-10" dirty="0">
                <a:latin typeface="Calibri"/>
                <a:cs typeface="Calibri"/>
              </a:rPr>
              <a:t>ie</a:t>
            </a:r>
            <a:r>
              <a:rPr sz="1900" b="1" i="1" spc="-15" dirty="0">
                <a:latin typeface="Calibri"/>
                <a:cs typeface="Calibri"/>
              </a:rPr>
              <a:t>nc</a:t>
            </a:r>
            <a:r>
              <a:rPr sz="1900" b="1" i="1" spc="-10" dirty="0">
                <a:latin typeface="Calibri"/>
                <a:cs typeface="Calibri"/>
              </a:rPr>
              <a:t>ies</a:t>
            </a:r>
            <a:r>
              <a:rPr sz="1900" b="1" i="1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10" dirty="0">
                <a:latin typeface="Calibri"/>
                <a:cs typeface="Calibri"/>
              </a:rPr>
              <a:t>n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p</a:t>
            </a:r>
            <a:r>
              <a:rPr sz="1900" spc="-50" dirty="0">
                <a:latin typeface="Calibri"/>
                <a:cs typeface="Calibri"/>
              </a:rPr>
              <a:t>r</a:t>
            </a:r>
            <a:r>
              <a:rPr sz="1900" spc="-15" dirty="0">
                <a:latin typeface="Calibri"/>
                <a:cs typeface="Calibri"/>
              </a:rPr>
              <a:t>opo</a:t>
            </a:r>
            <a:r>
              <a:rPr sz="1900" spc="-10" dirty="0">
                <a:latin typeface="Calibri"/>
                <a:cs typeface="Calibri"/>
              </a:rPr>
              <a:t>sa</a:t>
            </a:r>
            <a:r>
              <a:rPr sz="1900" dirty="0">
                <a:latin typeface="Calibri"/>
                <a:cs typeface="Calibri"/>
              </a:rPr>
              <a:t>l</a:t>
            </a:r>
            <a:r>
              <a:rPr sz="1900" spc="2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p</a:t>
            </a:r>
            <a:r>
              <a:rPr sz="1900" spc="-35" dirty="0">
                <a:latin typeface="Calibri"/>
                <a:cs typeface="Calibri"/>
              </a:rPr>
              <a:t>r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15" dirty="0">
                <a:latin typeface="Calibri"/>
                <a:cs typeface="Calibri"/>
              </a:rPr>
              <a:t>p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-50" dirty="0">
                <a:latin typeface="Calibri"/>
                <a:cs typeface="Calibri"/>
              </a:rPr>
              <a:t>r</a:t>
            </a:r>
            <a:r>
              <a:rPr sz="1900" spc="-20" dirty="0">
                <a:latin typeface="Calibri"/>
                <a:cs typeface="Calibri"/>
              </a:rPr>
              <a:t>a</a:t>
            </a:r>
            <a:r>
              <a:rPr sz="1900" spc="-10" dirty="0">
                <a:latin typeface="Calibri"/>
                <a:cs typeface="Calibri"/>
              </a:rPr>
              <a:t>ti</a:t>
            </a:r>
            <a:r>
              <a:rPr sz="1900" spc="-15" dirty="0">
                <a:latin typeface="Calibri"/>
                <a:cs typeface="Calibri"/>
              </a:rPr>
              <a:t>on</a:t>
            </a:r>
            <a:r>
              <a:rPr sz="1900" spc="-5" dirty="0">
                <a:latin typeface="Calibri"/>
                <a:cs typeface="Calibri"/>
              </a:rPr>
              <a:t>,</a:t>
            </a:r>
            <a:r>
              <a:rPr sz="1900" spc="2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s</a:t>
            </a:r>
            <a:r>
              <a:rPr sz="1900" spc="-20" dirty="0">
                <a:latin typeface="Calibri"/>
                <a:cs typeface="Calibri"/>
              </a:rPr>
              <a:t>ubm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10" dirty="0">
                <a:latin typeface="Calibri"/>
                <a:cs typeface="Calibri"/>
              </a:rPr>
              <a:t>ss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15" dirty="0">
                <a:latin typeface="Calibri"/>
                <a:cs typeface="Calibri"/>
              </a:rPr>
              <a:t>on</a:t>
            </a:r>
            <a:r>
              <a:rPr sz="1900" spc="-5" dirty="0">
                <a:latin typeface="Calibri"/>
                <a:cs typeface="Calibri"/>
              </a:rPr>
              <a:t>, 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-15" dirty="0">
                <a:latin typeface="Calibri"/>
                <a:cs typeface="Calibri"/>
              </a:rPr>
              <a:t>nd</a:t>
            </a:r>
            <a:r>
              <a:rPr sz="1900" spc="-10" dirty="0">
                <a:latin typeface="Calibri"/>
                <a:cs typeface="Calibri"/>
              </a:rPr>
              <a:t> </a:t>
            </a:r>
            <a:r>
              <a:rPr sz="1900" spc="-25" dirty="0">
                <a:latin typeface="Calibri"/>
                <a:cs typeface="Calibri"/>
              </a:rPr>
              <a:t>m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-15" dirty="0">
                <a:latin typeface="Calibri"/>
                <a:cs typeface="Calibri"/>
              </a:rPr>
              <a:t>n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-30" dirty="0">
                <a:latin typeface="Calibri"/>
                <a:cs typeface="Calibri"/>
              </a:rPr>
              <a:t>g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25" dirty="0">
                <a:latin typeface="Calibri"/>
                <a:cs typeface="Calibri"/>
              </a:rPr>
              <a:t>m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25" dirty="0">
                <a:latin typeface="Calibri"/>
                <a:cs typeface="Calibri"/>
              </a:rPr>
              <a:t>n</a:t>
            </a:r>
            <a:r>
              <a:rPr sz="1900" spc="-10" dirty="0">
                <a:latin typeface="Calibri"/>
                <a:cs typeface="Calibri"/>
              </a:rPr>
              <a:t>t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6"/>
              </a:spcBef>
              <a:buClr>
                <a:srgbClr val="BC1F04"/>
              </a:buClr>
              <a:buFont typeface="Arial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469900" indent="-457200">
              <a:lnSpc>
                <a:spcPts val="2165"/>
              </a:lnSpc>
              <a:buClr>
                <a:srgbClr val="BC1F04"/>
              </a:buClr>
              <a:buSzPct val="89473"/>
              <a:buFont typeface="Arial"/>
              <a:buChar char="•"/>
              <a:tabLst>
                <a:tab pos="469900" algn="l"/>
              </a:tabLst>
            </a:pPr>
            <a:r>
              <a:rPr sz="1900" b="1" i="1" spc="-10" dirty="0">
                <a:latin typeface="Calibri"/>
                <a:cs typeface="Calibri"/>
              </a:rPr>
              <a:t>I</a:t>
            </a:r>
            <a:r>
              <a:rPr sz="1900" b="1" i="1" spc="-20" dirty="0">
                <a:latin typeface="Calibri"/>
                <a:cs typeface="Calibri"/>
              </a:rPr>
              <a:t>m</a:t>
            </a:r>
            <a:r>
              <a:rPr sz="1900" b="1" i="1" spc="-15" dirty="0">
                <a:latin typeface="Calibri"/>
                <a:cs typeface="Calibri"/>
              </a:rPr>
              <a:t>p</a:t>
            </a:r>
            <a:r>
              <a:rPr sz="1900" b="1" i="1" spc="-10" dirty="0">
                <a:latin typeface="Calibri"/>
                <a:cs typeface="Calibri"/>
              </a:rPr>
              <a:t>r</a:t>
            </a:r>
            <a:r>
              <a:rPr sz="1900" b="1" i="1" spc="-15" dirty="0">
                <a:latin typeface="Calibri"/>
                <a:cs typeface="Calibri"/>
              </a:rPr>
              <a:t>ov</a:t>
            </a:r>
            <a:r>
              <a:rPr sz="1900" b="1" i="1" spc="-10" dirty="0">
                <a:latin typeface="Calibri"/>
                <a:cs typeface="Calibri"/>
              </a:rPr>
              <a:t>es</a:t>
            </a:r>
            <a:r>
              <a:rPr sz="1900" b="1" i="1" spc="10" dirty="0">
                <a:latin typeface="Calibri"/>
                <a:cs typeface="Calibri"/>
              </a:rPr>
              <a:t> </a:t>
            </a:r>
            <a:r>
              <a:rPr sz="1900" b="1" i="1" spc="-15" dirty="0">
                <a:latin typeface="Calibri"/>
                <a:cs typeface="Calibri"/>
              </a:rPr>
              <a:t>da</a:t>
            </a:r>
            <a:r>
              <a:rPr sz="1900" b="1" i="1" spc="-35" dirty="0">
                <a:latin typeface="Calibri"/>
                <a:cs typeface="Calibri"/>
              </a:rPr>
              <a:t>t</a:t>
            </a:r>
            <a:r>
              <a:rPr sz="1900" b="1" i="1" spc="-10" dirty="0">
                <a:latin typeface="Calibri"/>
                <a:cs typeface="Calibri"/>
              </a:rPr>
              <a:t>a</a:t>
            </a:r>
            <a:r>
              <a:rPr sz="1900" b="1" i="1" spc="5" dirty="0">
                <a:latin typeface="Calibri"/>
                <a:cs typeface="Calibri"/>
              </a:rPr>
              <a:t> </a:t>
            </a:r>
            <a:r>
              <a:rPr sz="1900" b="1" i="1" spc="-15" dirty="0">
                <a:latin typeface="Calibri"/>
                <a:cs typeface="Calibri"/>
              </a:rPr>
              <a:t>qua</a:t>
            </a:r>
            <a:r>
              <a:rPr sz="1900" b="1" i="1" spc="-10" dirty="0">
                <a:latin typeface="Calibri"/>
                <a:cs typeface="Calibri"/>
              </a:rPr>
              <a:t>lity</a:t>
            </a:r>
            <a:r>
              <a:rPr sz="1900" b="1" i="1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-15" dirty="0">
                <a:latin typeface="Calibri"/>
                <a:cs typeface="Calibri"/>
              </a:rPr>
              <a:t>n</a:t>
            </a:r>
            <a:r>
              <a:rPr sz="1900" spc="-10" dirty="0">
                <a:latin typeface="Calibri"/>
                <a:cs typeface="Calibri"/>
              </a:rPr>
              <a:t>d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c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-25" dirty="0">
                <a:latin typeface="Calibri"/>
                <a:cs typeface="Calibri"/>
              </a:rPr>
              <a:t>p</a:t>
            </a:r>
            <a:r>
              <a:rPr sz="1900" spc="-10" dirty="0">
                <a:latin typeface="Calibri"/>
                <a:cs typeface="Calibri"/>
              </a:rPr>
              <a:t>tu</a:t>
            </a:r>
            <a:r>
              <a:rPr sz="1900" spc="-40" dirty="0">
                <a:latin typeface="Calibri"/>
                <a:cs typeface="Calibri"/>
              </a:rPr>
              <a:t>r</a:t>
            </a:r>
            <a:r>
              <a:rPr sz="1900" spc="-10" dirty="0">
                <a:latin typeface="Calibri"/>
                <a:cs typeface="Calibri"/>
              </a:rPr>
              <a:t>es </a:t>
            </a:r>
            <a:r>
              <a:rPr sz="1900" spc="-15" dirty="0">
                <a:latin typeface="Calibri"/>
                <a:cs typeface="Calibri"/>
              </a:rPr>
              <a:t>p</a:t>
            </a:r>
            <a:r>
              <a:rPr sz="1900" spc="-50" dirty="0">
                <a:latin typeface="Calibri"/>
                <a:cs typeface="Calibri"/>
              </a:rPr>
              <a:t>r</a:t>
            </a:r>
            <a:r>
              <a:rPr sz="1900" spc="-15" dirty="0">
                <a:latin typeface="Calibri"/>
                <a:cs typeface="Calibri"/>
              </a:rPr>
              <a:t>opo</a:t>
            </a:r>
            <a:r>
              <a:rPr sz="1900" spc="-10" dirty="0">
                <a:latin typeface="Calibri"/>
                <a:cs typeface="Calibri"/>
              </a:rPr>
              <a:t>sa</a:t>
            </a:r>
            <a:r>
              <a:rPr sz="1900" dirty="0">
                <a:latin typeface="Calibri"/>
                <a:cs typeface="Calibri"/>
              </a:rPr>
              <a:t>l</a:t>
            </a:r>
            <a:r>
              <a:rPr sz="1900" spc="20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c</a:t>
            </a:r>
            <a:r>
              <a:rPr sz="1900" spc="-15" dirty="0">
                <a:latin typeface="Calibri"/>
                <a:cs typeface="Calibri"/>
              </a:rPr>
              <a:t>o</a:t>
            </a:r>
            <a:r>
              <a:rPr sz="1900" spc="-25" dirty="0">
                <a:latin typeface="Calibri"/>
                <a:cs typeface="Calibri"/>
              </a:rPr>
              <a:t>n</a:t>
            </a:r>
            <a:r>
              <a:rPr sz="1900" spc="-35" dirty="0">
                <a:latin typeface="Calibri"/>
                <a:cs typeface="Calibri"/>
              </a:rPr>
              <a:t>t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25" dirty="0">
                <a:latin typeface="Calibri"/>
                <a:cs typeface="Calibri"/>
              </a:rPr>
              <a:t>n</a:t>
            </a:r>
            <a:r>
              <a:rPr sz="1900" spc="-10" dirty="0">
                <a:latin typeface="Calibri"/>
                <a:cs typeface="Calibri"/>
              </a:rPr>
              <a:t>t 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10" dirty="0">
                <a:latin typeface="Calibri"/>
                <a:cs typeface="Calibri"/>
              </a:rPr>
              <a:t>n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a </a:t>
            </a:r>
            <a:r>
              <a:rPr sz="1900" spc="-40" dirty="0">
                <a:latin typeface="Calibri"/>
                <a:cs typeface="Calibri"/>
              </a:rPr>
              <a:t>w</a:t>
            </a:r>
            <a:r>
              <a:rPr sz="1900" spc="-45" dirty="0">
                <a:latin typeface="Calibri"/>
                <a:cs typeface="Calibri"/>
              </a:rPr>
              <a:t>a</a:t>
            </a:r>
            <a:r>
              <a:rPr sz="1900" spc="-10" dirty="0">
                <a:latin typeface="Calibri"/>
                <a:cs typeface="Calibri"/>
              </a:rPr>
              <a:t>y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th</a:t>
            </a:r>
            <a:r>
              <a:rPr sz="1900" spc="-20" dirty="0">
                <a:latin typeface="Calibri"/>
                <a:cs typeface="Calibri"/>
              </a:rPr>
              <a:t>a</a:t>
            </a:r>
            <a:r>
              <a:rPr sz="1900" spc="-10" dirty="0">
                <a:latin typeface="Calibri"/>
                <a:cs typeface="Calibri"/>
              </a:rPr>
              <a:t>t</a:t>
            </a:r>
            <a:endParaRPr sz="1900">
              <a:latin typeface="Calibri"/>
              <a:cs typeface="Calibri"/>
            </a:endParaRPr>
          </a:p>
          <a:p>
            <a:pPr marL="469900">
              <a:lnSpc>
                <a:spcPts val="2165"/>
              </a:lnSpc>
            </a:pPr>
            <a:r>
              <a:rPr sz="1900" b="1" i="1" spc="-15" dirty="0">
                <a:latin typeface="Calibri"/>
                <a:cs typeface="Calibri"/>
              </a:rPr>
              <a:t>su</a:t>
            </a:r>
            <a:r>
              <a:rPr sz="1900" b="1" i="1" spc="-20" dirty="0">
                <a:latin typeface="Calibri"/>
                <a:cs typeface="Calibri"/>
              </a:rPr>
              <a:t>p</a:t>
            </a:r>
            <a:r>
              <a:rPr sz="1900" b="1" i="1" spc="-15" dirty="0">
                <a:latin typeface="Calibri"/>
                <a:cs typeface="Calibri"/>
              </a:rPr>
              <a:t>po</a:t>
            </a:r>
            <a:r>
              <a:rPr sz="1900" b="1" i="1" spc="-10" dirty="0">
                <a:latin typeface="Calibri"/>
                <a:cs typeface="Calibri"/>
              </a:rPr>
              <a:t>rts</a:t>
            </a:r>
            <a:r>
              <a:rPr sz="1900" b="1" i="1" spc="20" dirty="0">
                <a:latin typeface="Calibri"/>
                <a:cs typeface="Calibri"/>
              </a:rPr>
              <a:t> </a:t>
            </a:r>
            <a:r>
              <a:rPr sz="1900" b="1" i="1" spc="-15" dirty="0">
                <a:latin typeface="Calibri"/>
                <a:cs typeface="Calibri"/>
              </a:rPr>
              <a:t>da</a:t>
            </a:r>
            <a:r>
              <a:rPr sz="1900" b="1" i="1" spc="-35" dirty="0">
                <a:latin typeface="Calibri"/>
                <a:cs typeface="Calibri"/>
              </a:rPr>
              <a:t>t</a:t>
            </a:r>
            <a:r>
              <a:rPr sz="1900" b="1" i="1" spc="-10" dirty="0">
                <a:latin typeface="Calibri"/>
                <a:cs typeface="Calibri"/>
              </a:rPr>
              <a:t>a</a:t>
            </a:r>
            <a:r>
              <a:rPr sz="1900" b="1" i="1" spc="5" dirty="0">
                <a:latin typeface="Calibri"/>
                <a:cs typeface="Calibri"/>
              </a:rPr>
              <a:t> </a:t>
            </a:r>
            <a:r>
              <a:rPr sz="1900" b="1" i="1" spc="-15" dirty="0">
                <a:latin typeface="Calibri"/>
                <a:cs typeface="Calibri"/>
              </a:rPr>
              <a:t>ana</a:t>
            </a:r>
            <a:r>
              <a:rPr sz="1900" b="1" i="1" spc="-5" dirty="0">
                <a:latin typeface="Calibri"/>
                <a:cs typeface="Calibri"/>
              </a:rPr>
              <a:t>ly</a:t>
            </a:r>
            <a:r>
              <a:rPr sz="1900" b="1" i="1" spc="-10" dirty="0">
                <a:latin typeface="Calibri"/>
                <a:cs typeface="Calibri"/>
              </a:rPr>
              <a:t>ti</a:t>
            </a:r>
            <a:r>
              <a:rPr sz="1900" b="1" i="1" spc="-15" dirty="0">
                <a:latin typeface="Calibri"/>
                <a:cs typeface="Calibri"/>
              </a:rPr>
              <a:t>c</a:t>
            </a:r>
            <a:r>
              <a:rPr sz="1900" b="1" i="1" spc="-10" dirty="0">
                <a:latin typeface="Calibri"/>
                <a:cs typeface="Calibri"/>
              </a:rPr>
              <a:t>s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 marL="469900" marR="158115" indent="-457200">
              <a:lnSpc>
                <a:spcPts val="2050"/>
              </a:lnSpc>
              <a:spcBef>
                <a:spcPts val="1110"/>
              </a:spcBef>
              <a:buClr>
                <a:srgbClr val="BC1F04"/>
              </a:buClr>
              <a:buSzPct val="89473"/>
              <a:buFont typeface="Arial"/>
              <a:buChar char="•"/>
              <a:tabLst>
                <a:tab pos="469900" algn="l"/>
              </a:tabLst>
            </a:pPr>
            <a:r>
              <a:rPr sz="1900" b="1" i="1" spc="-10" dirty="0">
                <a:latin typeface="Calibri"/>
                <a:cs typeface="Calibri"/>
              </a:rPr>
              <a:t>I</a:t>
            </a:r>
            <a:r>
              <a:rPr sz="1900" b="1" i="1" spc="-20" dirty="0">
                <a:latin typeface="Calibri"/>
                <a:cs typeface="Calibri"/>
              </a:rPr>
              <a:t>m</a:t>
            </a:r>
            <a:r>
              <a:rPr sz="1900" b="1" i="1" spc="-15" dirty="0">
                <a:latin typeface="Calibri"/>
                <a:cs typeface="Calibri"/>
              </a:rPr>
              <a:t>p</a:t>
            </a:r>
            <a:r>
              <a:rPr sz="1900" b="1" i="1" spc="-10" dirty="0">
                <a:latin typeface="Calibri"/>
                <a:cs typeface="Calibri"/>
              </a:rPr>
              <a:t>r</a:t>
            </a:r>
            <a:r>
              <a:rPr sz="1900" b="1" i="1" spc="-15" dirty="0">
                <a:latin typeface="Calibri"/>
                <a:cs typeface="Calibri"/>
              </a:rPr>
              <a:t>ov</a:t>
            </a:r>
            <a:r>
              <a:rPr sz="1900" b="1" i="1" spc="-10" dirty="0">
                <a:latin typeface="Calibri"/>
                <a:cs typeface="Calibri"/>
              </a:rPr>
              <a:t>es</a:t>
            </a:r>
            <a:r>
              <a:rPr sz="1900" b="1" i="1" spc="10" dirty="0">
                <a:latin typeface="Calibri"/>
                <a:cs typeface="Calibri"/>
              </a:rPr>
              <a:t> </a:t>
            </a:r>
            <a:r>
              <a:rPr sz="1900" b="1" i="1" spc="-15" dirty="0">
                <a:latin typeface="Calibri"/>
                <a:cs typeface="Calibri"/>
              </a:rPr>
              <a:t>ava</a:t>
            </a:r>
            <a:r>
              <a:rPr sz="1900" b="1" i="1" spc="-5" dirty="0">
                <a:latin typeface="Calibri"/>
                <a:cs typeface="Calibri"/>
              </a:rPr>
              <a:t>il</a:t>
            </a:r>
            <a:r>
              <a:rPr sz="1900" b="1" i="1" spc="-15" dirty="0">
                <a:latin typeface="Calibri"/>
                <a:cs typeface="Calibri"/>
              </a:rPr>
              <a:t>ab</a:t>
            </a:r>
            <a:r>
              <a:rPr sz="1900" b="1" i="1" spc="-10" dirty="0">
                <a:latin typeface="Calibri"/>
                <a:cs typeface="Calibri"/>
              </a:rPr>
              <a:t>ilit</a:t>
            </a:r>
            <a:r>
              <a:rPr sz="1900" b="1" i="1" spc="-15" dirty="0">
                <a:latin typeface="Calibri"/>
                <a:cs typeface="Calibri"/>
              </a:rPr>
              <a:t>y</a:t>
            </a:r>
            <a:r>
              <a:rPr sz="1900" spc="-5" dirty="0">
                <a:latin typeface="Calibri"/>
                <a:cs typeface="Calibri"/>
              </a:rPr>
              <a:t>,</a:t>
            </a:r>
            <a:r>
              <a:rPr sz="1900" spc="-1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sec</a:t>
            </a:r>
            <a:r>
              <a:rPr sz="1900" spc="-15" dirty="0">
                <a:latin typeface="Calibri"/>
                <a:cs typeface="Calibri"/>
              </a:rPr>
              <a:t>ur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10" dirty="0">
                <a:latin typeface="Calibri"/>
                <a:cs typeface="Calibri"/>
              </a:rPr>
              <a:t>t</a:t>
            </a:r>
            <a:r>
              <a:rPr sz="1900" spc="-140" dirty="0">
                <a:latin typeface="Calibri"/>
                <a:cs typeface="Calibri"/>
              </a:rPr>
              <a:t>y</a:t>
            </a:r>
            <a:r>
              <a:rPr sz="1900" spc="-5" dirty="0">
                <a:latin typeface="Calibri"/>
                <a:cs typeface="Calibri"/>
              </a:rPr>
              <a:t>, 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-15" dirty="0">
                <a:latin typeface="Calibri"/>
                <a:cs typeface="Calibri"/>
              </a:rPr>
              <a:t>n</a:t>
            </a:r>
            <a:r>
              <a:rPr sz="1900" spc="-10" dirty="0">
                <a:latin typeface="Calibri"/>
                <a:cs typeface="Calibri"/>
              </a:rPr>
              <a:t>d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f</a:t>
            </a:r>
            <a:r>
              <a:rPr sz="1900" spc="-5" dirty="0">
                <a:latin typeface="Calibri"/>
                <a:cs typeface="Calibri"/>
              </a:rPr>
              <a:t>l</a:t>
            </a:r>
            <a:r>
              <a:rPr sz="1900" spc="-30" dirty="0">
                <a:latin typeface="Calibri"/>
                <a:cs typeface="Calibri"/>
              </a:rPr>
              <a:t>e</a:t>
            </a:r>
            <a:r>
              <a:rPr sz="1900" spc="-20" dirty="0">
                <a:latin typeface="Calibri"/>
                <a:cs typeface="Calibri"/>
              </a:rPr>
              <a:t>x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15" dirty="0">
                <a:latin typeface="Calibri"/>
                <a:cs typeface="Calibri"/>
              </a:rPr>
              <a:t>b</a:t>
            </a:r>
            <a:r>
              <a:rPr sz="1900" spc="-5" dirty="0">
                <a:latin typeface="Calibri"/>
                <a:cs typeface="Calibri"/>
              </a:rPr>
              <a:t>ili</a:t>
            </a:r>
            <a:r>
              <a:rPr sz="1900" spc="-10" dirty="0">
                <a:latin typeface="Calibri"/>
                <a:cs typeface="Calibri"/>
              </a:rPr>
              <a:t>ty</a:t>
            </a:r>
            <a:r>
              <a:rPr sz="1900" spc="3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o</a:t>
            </a:r>
            <a:r>
              <a:rPr sz="1900" spc="-10" dirty="0">
                <a:latin typeface="Calibri"/>
                <a:cs typeface="Calibri"/>
              </a:rPr>
              <a:t>f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p</a:t>
            </a:r>
            <a:r>
              <a:rPr sz="1900" spc="-50" dirty="0">
                <a:latin typeface="Calibri"/>
                <a:cs typeface="Calibri"/>
              </a:rPr>
              <a:t>r</a:t>
            </a:r>
            <a:r>
              <a:rPr sz="1900" spc="-15" dirty="0">
                <a:latin typeface="Calibri"/>
                <a:cs typeface="Calibri"/>
              </a:rPr>
              <a:t>opo</a:t>
            </a:r>
            <a:r>
              <a:rPr sz="1900" spc="-10" dirty="0">
                <a:latin typeface="Calibri"/>
                <a:cs typeface="Calibri"/>
              </a:rPr>
              <a:t>sa</a:t>
            </a:r>
            <a:r>
              <a:rPr sz="1900" dirty="0">
                <a:latin typeface="Calibri"/>
                <a:cs typeface="Calibri"/>
              </a:rPr>
              <a:t>l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p</a:t>
            </a:r>
            <a:r>
              <a:rPr sz="1900" spc="-35" dirty="0">
                <a:latin typeface="Calibri"/>
                <a:cs typeface="Calibri"/>
              </a:rPr>
              <a:t>r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15" dirty="0">
                <a:latin typeface="Calibri"/>
                <a:cs typeface="Calibri"/>
              </a:rPr>
              <a:t>p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-50" dirty="0">
                <a:latin typeface="Calibri"/>
                <a:cs typeface="Calibri"/>
              </a:rPr>
              <a:t>r</a:t>
            </a:r>
            <a:r>
              <a:rPr sz="1900" spc="-20" dirty="0">
                <a:latin typeface="Calibri"/>
                <a:cs typeface="Calibri"/>
              </a:rPr>
              <a:t>a</a:t>
            </a:r>
            <a:r>
              <a:rPr sz="1900" spc="-10" dirty="0">
                <a:latin typeface="Calibri"/>
                <a:cs typeface="Calibri"/>
              </a:rPr>
              <a:t>t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15" dirty="0">
                <a:latin typeface="Calibri"/>
                <a:cs typeface="Calibri"/>
              </a:rPr>
              <a:t>o</a:t>
            </a:r>
            <a:r>
              <a:rPr sz="1900" spc="-10" dirty="0">
                <a:latin typeface="Calibri"/>
                <a:cs typeface="Calibri"/>
              </a:rPr>
              <a:t>n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a</a:t>
            </a:r>
            <a:r>
              <a:rPr sz="1900" spc="-15" dirty="0">
                <a:latin typeface="Calibri"/>
                <a:cs typeface="Calibri"/>
              </a:rPr>
              <a:t>n</a:t>
            </a:r>
            <a:r>
              <a:rPr sz="1900" spc="-10" dirty="0">
                <a:latin typeface="Calibri"/>
                <a:cs typeface="Calibri"/>
              </a:rPr>
              <a:t>d s</a:t>
            </a:r>
            <a:r>
              <a:rPr sz="1900" spc="-15" dirty="0">
                <a:latin typeface="Calibri"/>
                <a:cs typeface="Calibri"/>
              </a:rPr>
              <a:t>ub</a:t>
            </a:r>
            <a:r>
              <a:rPr sz="1900" spc="-25" dirty="0">
                <a:latin typeface="Calibri"/>
                <a:cs typeface="Calibri"/>
              </a:rPr>
              <a:t>m</a:t>
            </a:r>
            <a:r>
              <a:rPr sz="1900" spc="-5" dirty="0">
                <a:latin typeface="Calibri"/>
                <a:cs typeface="Calibri"/>
              </a:rPr>
              <a:t>i</a:t>
            </a:r>
            <a:r>
              <a:rPr sz="1900" spc="-10" dirty="0">
                <a:latin typeface="Calibri"/>
                <a:cs typeface="Calibri"/>
              </a:rPr>
              <a:t>ssi</a:t>
            </a:r>
            <a:r>
              <a:rPr sz="1900" spc="-15" dirty="0">
                <a:latin typeface="Calibri"/>
                <a:cs typeface="Calibri"/>
              </a:rPr>
              <a:t>o</a:t>
            </a:r>
            <a:r>
              <a:rPr sz="1900" spc="-10" dirty="0">
                <a:latin typeface="Calibri"/>
                <a:cs typeface="Calibri"/>
              </a:rPr>
              <a:t>n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IT </a:t>
            </a:r>
            <a:r>
              <a:rPr sz="1900" spc="-45" dirty="0">
                <a:latin typeface="Calibri"/>
                <a:cs typeface="Calibri"/>
              </a:rPr>
              <a:t>s</a:t>
            </a:r>
            <a:r>
              <a:rPr sz="1900" spc="-20" dirty="0">
                <a:latin typeface="Calibri"/>
                <a:cs typeface="Calibri"/>
              </a:rPr>
              <a:t>y</a:t>
            </a:r>
            <a:r>
              <a:rPr sz="1900" spc="-35" dirty="0">
                <a:latin typeface="Calibri"/>
                <a:cs typeface="Calibri"/>
              </a:rPr>
              <a:t>st</a:t>
            </a:r>
            <a:r>
              <a:rPr sz="1900" spc="-10" dirty="0">
                <a:latin typeface="Calibri"/>
                <a:cs typeface="Calibri"/>
              </a:rPr>
              <a:t>e</a:t>
            </a:r>
            <a:r>
              <a:rPr sz="1900" spc="-25" dirty="0">
                <a:latin typeface="Calibri"/>
                <a:cs typeface="Calibri"/>
              </a:rPr>
              <a:t>m</a:t>
            </a:r>
            <a:r>
              <a:rPr sz="1900" spc="-10" dirty="0">
                <a:latin typeface="Calibri"/>
                <a:cs typeface="Calibri"/>
              </a:rPr>
              <a:t>s</a:t>
            </a:r>
            <a:endParaRPr sz="1900">
              <a:latin typeface="Calibri"/>
              <a:cs typeface="Calibri"/>
            </a:endParaRPr>
          </a:p>
        </p:txBody>
      </p:sp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9298" y="265501"/>
            <a:ext cx="5920105" cy="772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80000"/>
              </a:lnSpc>
            </a:pPr>
            <a:r>
              <a:rPr sz="3000" b="1" spc="5" dirty="0">
                <a:solidFill>
                  <a:srgbClr val="5D751D"/>
                </a:solidFill>
                <a:latin typeface="Calibri"/>
                <a:cs typeface="Calibri"/>
              </a:rPr>
              <a:t>W</a:t>
            </a:r>
            <a:r>
              <a:rPr sz="3000" b="1" spc="-20" dirty="0">
                <a:solidFill>
                  <a:srgbClr val="5D751D"/>
                </a:solidFill>
                <a:latin typeface="Calibri"/>
                <a:cs typeface="Calibri"/>
              </a:rPr>
              <a:t>HY</a:t>
            </a:r>
            <a:r>
              <a:rPr sz="3000" b="1" spc="-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3000" b="1" spc="-30" dirty="0">
                <a:solidFill>
                  <a:srgbClr val="5D751D"/>
                </a:solidFill>
                <a:latin typeface="Calibri"/>
                <a:cs typeface="Calibri"/>
              </a:rPr>
              <a:t>A</a:t>
            </a:r>
            <a:r>
              <a:rPr sz="3000" b="1" spc="-20" dirty="0">
                <a:solidFill>
                  <a:srgbClr val="5D751D"/>
                </a:solidFill>
                <a:latin typeface="Calibri"/>
                <a:cs typeface="Calibri"/>
              </a:rPr>
              <a:t>RE</a:t>
            </a:r>
            <a:r>
              <a:rPr sz="3000" b="1" spc="-10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3000" b="1" spc="5" dirty="0">
                <a:solidFill>
                  <a:srgbClr val="5D751D"/>
                </a:solidFill>
                <a:latin typeface="Calibri"/>
                <a:cs typeface="Calibri"/>
              </a:rPr>
              <a:t>W</a:t>
            </a:r>
            <a:r>
              <a:rPr sz="3000" b="1" spc="-15" dirty="0">
                <a:solidFill>
                  <a:srgbClr val="5D751D"/>
                </a:solidFill>
                <a:latin typeface="Calibri"/>
                <a:cs typeface="Calibri"/>
              </a:rPr>
              <a:t>E</a:t>
            </a:r>
            <a:r>
              <a:rPr sz="3000" b="1" spc="-10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3000" b="1" spc="5" dirty="0">
                <a:solidFill>
                  <a:srgbClr val="5D751D"/>
                </a:solidFill>
                <a:latin typeface="Calibri"/>
                <a:cs typeface="Calibri"/>
              </a:rPr>
              <a:t>M</a:t>
            </a:r>
            <a:r>
              <a:rPr sz="3000" b="1" spc="-5" dirty="0">
                <a:solidFill>
                  <a:srgbClr val="5D751D"/>
                </a:solidFill>
                <a:latin typeface="Calibri"/>
                <a:cs typeface="Calibri"/>
              </a:rPr>
              <a:t>O</a:t>
            </a:r>
            <a:r>
              <a:rPr sz="3000" b="1" dirty="0">
                <a:solidFill>
                  <a:srgbClr val="5D751D"/>
                </a:solidFill>
                <a:latin typeface="Calibri"/>
                <a:cs typeface="Calibri"/>
              </a:rPr>
              <a:t>D</a:t>
            </a:r>
            <a:r>
              <a:rPr sz="3000" b="1" spc="-15" dirty="0">
                <a:solidFill>
                  <a:srgbClr val="5D751D"/>
                </a:solidFill>
                <a:latin typeface="Calibri"/>
                <a:cs typeface="Calibri"/>
              </a:rPr>
              <a:t>ERNI</a:t>
            </a:r>
            <a:r>
              <a:rPr sz="3000" b="1" spc="-10" dirty="0">
                <a:solidFill>
                  <a:srgbClr val="5D751D"/>
                </a:solidFill>
                <a:latin typeface="Calibri"/>
                <a:cs typeface="Calibri"/>
              </a:rPr>
              <a:t>ZI</a:t>
            </a:r>
            <a:r>
              <a:rPr sz="3000" b="1" spc="-30" dirty="0">
                <a:solidFill>
                  <a:srgbClr val="5D751D"/>
                </a:solidFill>
                <a:latin typeface="Calibri"/>
                <a:cs typeface="Calibri"/>
              </a:rPr>
              <a:t>N</a:t>
            </a:r>
            <a:r>
              <a:rPr sz="3000" b="1" dirty="0">
                <a:solidFill>
                  <a:srgbClr val="5D751D"/>
                </a:solidFill>
                <a:latin typeface="Calibri"/>
                <a:cs typeface="Calibri"/>
              </a:rPr>
              <a:t>G</a:t>
            </a:r>
            <a:r>
              <a:rPr sz="3000" b="1" spc="-3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3000" b="1" spc="-20" dirty="0">
                <a:solidFill>
                  <a:srgbClr val="5D751D"/>
                </a:solidFill>
                <a:latin typeface="Calibri"/>
                <a:cs typeface="Calibri"/>
              </a:rPr>
              <a:t>NS</a:t>
            </a:r>
            <a:r>
              <a:rPr sz="3000" b="1" dirty="0">
                <a:solidFill>
                  <a:srgbClr val="5D751D"/>
                </a:solidFill>
                <a:latin typeface="Calibri"/>
                <a:cs typeface="Calibri"/>
              </a:rPr>
              <a:t>F</a:t>
            </a:r>
            <a:r>
              <a:rPr sz="3000" b="1" spc="-20" dirty="0">
                <a:solidFill>
                  <a:srgbClr val="5D751D"/>
                </a:solidFill>
                <a:latin typeface="Calibri"/>
                <a:cs typeface="Calibri"/>
              </a:rPr>
              <a:t>’</a:t>
            </a:r>
            <a:r>
              <a:rPr sz="3000" b="1" spc="-15" dirty="0">
                <a:solidFill>
                  <a:srgbClr val="5D751D"/>
                </a:solidFill>
                <a:latin typeface="Calibri"/>
                <a:cs typeface="Calibri"/>
              </a:rPr>
              <a:t>S</a:t>
            </a:r>
            <a:r>
              <a:rPr sz="3000" b="1" spc="-10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3000" b="1" spc="-5" dirty="0">
                <a:solidFill>
                  <a:srgbClr val="5D751D"/>
                </a:solidFill>
                <a:latin typeface="Calibri"/>
                <a:cs typeface="Calibri"/>
              </a:rPr>
              <a:t>P</a:t>
            </a:r>
            <a:r>
              <a:rPr sz="3000" b="1" spc="-45" dirty="0">
                <a:solidFill>
                  <a:srgbClr val="5D751D"/>
                </a:solidFill>
                <a:latin typeface="Calibri"/>
                <a:cs typeface="Calibri"/>
              </a:rPr>
              <a:t>R</a:t>
            </a:r>
            <a:r>
              <a:rPr sz="3000" b="1" spc="-5" dirty="0">
                <a:solidFill>
                  <a:srgbClr val="5D751D"/>
                </a:solidFill>
                <a:latin typeface="Calibri"/>
                <a:cs typeface="Calibri"/>
              </a:rPr>
              <a:t>OPO</a:t>
            </a:r>
            <a:r>
              <a:rPr sz="3000" b="1" spc="-55" dirty="0">
                <a:solidFill>
                  <a:srgbClr val="5D751D"/>
                </a:solidFill>
                <a:latin typeface="Calibri"/>
                <a:cs typeface="Calibri"/>
              </a:rPr>
              <a:t>S</a:t>
            </a:r>
            <a:r>
              <a:rPr sz="3000" b="1" spc="-30" dirty="0">
                <a:solidFill>
                  <a:srgbClr val="5D751D"/>
                </a:solidFill>
                <a:latin typeface="Calibri"/>
                <a:cs typeface="Calibri"/>
              </a:rPr>
              <a:t>A</a:t>
            </a:r>
            <a:r>
              <a:rPr sz="3000" b="1" spc="-15" dirty="0">
                <a:solidFill>
                  <a:srgbClr val="5D751D"/>
                </a:solidFill>
                <a:latin typeface="Calibri"/>
                <a:cs typeface="Calibri"/>
              </a:rPr>
              <a:t>L </a:t>
            </a:r>
            <a:r>
              <a:rPr sz="3000" b="1" spc="-25" dirty="0">
                <a:solidFill>
                  <a:srgbClr val="5D751D"/>
                </a:solidFill>
                <a:latin typeface="Calibri"/>
                <a:cs typeface="Calibri"/>
              </a:rPr>
              <a:t>SUB</a:t>
            </a:r>
            <a:r>
              <a:rPr sz="3000" b="1" spc="5" dirty="0">
                <a:solidFill>
                  <a:srgbClr val="5D751D"/>
                </a:solidFill>
                <a:latin typeface="Calibri"/>
                <a:cs typeface="Calibri"/>
              </a:rPr>
              <a:t>M</a:t>
            </a:r>
            <a:r>
              <a:rPr sz="3000" b="1" spc="-10" dirty="0">
                <a:solidFill>
                  <a:srgbClr val="5D751D"/>
                </a:solidFill>
                <a:latin typeface="Calibri"/>
                <a:cs typeface="Calibri"/>
              </a:rPr>
              <a:t>I</a:t>
            </a:r>
            <a:r>
              <a:rPr sz="3000" b="1" spc="-20" dirty="0">
                <a:solidFill>
                  <a:srgbClr val="5D751D"/>
                </a:solidFill>
                <a:latin typeface="Calibri"/>
                <a:cs typeface="Calibri"/>
              </a:rPr>
              <a:t>SS</a:t>
            </a:r>
            <a:r>
              <a:rPr sz="3000" b="1" spc="-10" dirty="0">
                <a:solidFill>
                  <a:srgbClr val="5D751D"/>
                </a:solidFill>
                <a:latin typeface="Calibri"/>
                <a:cs typeface="Calibri"/>
              </a:rPr>
              <a:t>I</a:t>
            </a:r>
            <a:r>
              <a:rPr sz="3000" b="1" spc="-30" dirty="0">
                <a:solidFill>
                  <a:srgbClr val="5D751D"/>
                </a:solidFill>
                <a:latin typeface="Calibri"/>
                <a:cs typeface="Calibri"/>
              </a:rPr>
              <a:t>O</a:t>
            </a:r>
            <a:r>
              <a:rPr sz="3000" b="1" spc="-20" dirty="0">
                <a:solidFill>
                  <a:srgbClr val="5D751D"/>
                </a:solidFill>
                <a:latin typeface="Calibri"/>
                <a:cs typeface="Calibri"/>
              </a:rPr>
              <a:t>N</a:t>
            </a:r>
            <a:r>
              <a:rPr sz="3000" b="1" spc="-30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3000" b="1" spc="-5" dirty="0">
                <a:solidFill>
                  <a:srgbClr val="5D751D"/>
                </a:solidFill>
                <a:latin typeface="Calibri"/>
                <a:cs typeface="Calibri"/>
              </a:rPr>
              <a:t>C</a:t>
            </a:r>
            <a:r>
              <a:rPr sz="3000" b="1" spc="-30" dirty="0">
                <a:solidFill>
                  <a:srgbClr val="5D751D"/>
                </a:solidFill>
                <a:latin typeface="Calibri"/>
                <a:cs typeface="Calibri"/>
              </a:rPr>
              <a:t>A</a:t>
            </a:r>
            <a:r>
              <a:rPr sz="3000" b="1" spc="-204" dirty="0">
                <a:solidFill>
                  <a:srgbClr val="5D751D"/>
                </a:solidFill>
                <a:latin typeface="Calibri"/>
                <a:cs typeface="Calibri"/>
              </a:rPr>
              <a:t>P</a:t>
            </a:r>
            <a:r>
              <a:rPr sz="3000" b="1" spc="-30" dirty="0">
                <a:solidFill>
                  <a:srgbClr val="5D751D"/>
                </a:solidFill>
                <a:latin typeface="Calibri"/>
                <a:cs typeface="Calibri"/>
              </a:rPr>
              <a:t>A</a:t>
            </a:r>
            <a:r>
              <a:rPr sz="3000" b="1" spc="-25" dirty="0">
                <a:solidFill>
                  <a:srgbClr val="5D751D"/>
                </a:solidFill>
                <a:latin typeface="Calibri"/>
                <a:cs typeface="Calibri"/>
              </a:rPr>
              <a:t>B</a:t>
            </a:r>
            <a:r>
              <a:rPr sz="3000" b="1" spc="-15" dirty="0">
                <a:solidFill>
                  <a:srgbClr val="5D751D"/>
                </a:solidFill>
                <a:latin typeface="Calibri"/>
                <a:cs typeface="Calibri"/>
              </a:rPr>
              <a:t>ILIT</a:t>
            </a:r>
            <a:r>
              <a:rPr sz="3000" b="1" spc="-25" dirty="0">
                <a:solidFill>
                  <a:srgbClr val="5D751D"/>
                </a:solidFill>
                <a:latin typeface="Calibri"/>
                <a:cs typeface="Calibri"/>
              </a:rPr>
              <a:t>Y</a:t>
            </a:r>
            <a:r>
              <a:rPr sz="3000" b="1" dirty="0">
                <a:solidFill>
                  <a:srgbClr val="5D751D"/>
                </a:solidFill>
                <a:latin typeface="Calibri"/>
                <a:cs typeface="Calibri"/>
              </a:rPr>
              <a:t>?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8912" y="2093965"/>
            <a:ext cx="6928484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dirty="0">
                <a:latin typeface="Calibri"/>
                <a:cs typeface="Calibri"/>
              </a:rPr>
              <a:t>I</a:t>
            </a:r>
            <a:r>
              <a:rPr sz="1600" spc="-10" dirty="0">
                <a:latin typeface="Calibri"/>
                <a:cs typeface="Calibri"/>
              </a:rPr>
              <a:t>n</a:t>
            </a:r>
            <a:r>
              <a:rPr sz="1600" spc="-15" dirty="0">
                <a:latin typeface="Calibri"/>
                <a:cs typeface="Calibri"/>
              </a:rPr>
              <a:t> J</a:t>
            </a:r>
            <a:r>
              <a:rPr sz="1600" spc="-10" dirty="0">
                <a:latin typeface="Calibri"/>
                <a:cs typeface="Calibri"/>
              </a:rPr>
              <a:t>une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2015</a:t>
            </a:r>
            <a:r>
              <a:rPr sz="1600" spc="-5" dirty="0">
                <a:latin typeface="Calibri"/>
                <a:cs typeface="Calibri"/>
              </a:rPr>
              <a:t>,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NS</a:t>
            </a:r>
            <a:r>
              <a:rPr sz="1600" spc="-10" dirty="0">
                <a:latin typeface="Calibri"/>
                <a:cs typeface="Calibri"/>
              </a:rPr>
              <a:t>F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s</a:t>
            </a:r>
            <a:r>
              <a:rPr sz="1600" spc="-10" dirty="0">
                <a:latin typeface="Calibri"/>
                <a:cs typeface="Calibri"/>
              </a:rPr>
              <a:t>u</a:t>
            </a:r>
            <a:r>
              <a:rPr sz="1600" spc="-5" dirty="0">
                <a:latin typeface="Calibri"/>
                <a:cs typeface="Calibri"/>
              </a:rPr>
              <a:t>r</a:t>
            </a:r>
            <a:r>
              <a:rPr sz="1600" spc="-25" dirty="0">
                <a:latin typeface="Calibri"/>
                <a:cs typeface="Calibri"/>
              </a:rPr>
              <a:t>ve</a:t>
            </a:r>
            <a:r>
              <a:rPr sz="1600" spc="-40" dirty="0">
                <a:latin typeface="Calibri"/>
                <a:cs typeface="Calibri"/>
              </a:rPr>
              <a:t>y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10" dirty="0">
                <a:latin typeface="Calibri"/>
                <a:cs typeface="Calibri"/>
              </a:rPr>
              <a:t>d</a:t>
            </a:r>
            <a:r>
              <a:rPr sz="1600" spc="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0" dirty="0">
                <a:latin typeface="Calibri"/>
                <a:cs typeface="Calibri"/>
              </a:rPr>
              <a:t>s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and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S</a:t>
            </a:r>
            <a:r>
              <a:rPr sz="1600" spc="-10" dirty="0">
                <a:latin typeface="Calibri"/>
                <a:cs typeface="Calibri"/>
              </a:rPr>
              <a:t>P</a:t>
            </a:r>
            <a:r>
              <a:rPr sz="1600" spc="-20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s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ab</a:t>
            </a:r>
            <a:r>
              <a:rPr sz="1600" spc="-15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ut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he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15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p</a:t>
            </a:r>
            <a:r>
              <a:rPr sz="1600" spc="-15" dirty="0">
                <a:latin typeface="Calibri"/>
                <a:cs typeface="Calibri"/>
              </a:rPr>
              <a:t>os</a:t>
            </a:r>
            <a:r>
              <a:rPr sz="1600" spc="-10" dirty="0">
                <a:latin typeface="Calibri"/>
                <a:cs typeface="Calibri"/>
              </a:rPr>
              <a:t>al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s</a:t>
            </a:r>
            <a:r>
              <a:rPr sz="1600" spc="-10" dirty="0">
                <a:latin typeface="Calibri"/>
                <a:cs typeface="Calibri"/>
              </a:rPr>
              <a:t>ub</a:t>
            </a:r>
            <a:r>
              <a:rPr sz="1600" spc="-20" dirty="0">
                <a:latin typeface="Calibri"/>
                <a:cs typeface="Calibri"/>
              </a:rPr>
              <a:t>m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5" dirty="0">
                <a:latin typeface="Calibri"/>
                <a:cs typeface="Calibri"/>
              </a:rPr>
              <a:t>ss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5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n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c</a:t>
            </a:r>
            <a:r>
              <a:rPr sz="1600" spc="-10" dirty="0">
                <a:latin typeface="Calibri"/>
                <a:cs typeface="Calibri"/>
              </a:rPr>
              <a:t>apab</a:t>
            </a:r>
            <a:r>
              <a:rPr sz="1600" dirty="0">
                <a:latin typeface="Calibri"/>
                <a:cs typeface="Calibri"/>
              </a:rPr>
              <a:t>ilit</a:t>
            </a:r>
            <a:r>
              <a:rPr sz="1600" spc="-15" dirty="0">
                <a:latin typeface="Calibri"/>
                <a:cs typeface="Calibri"/>
              </a:rPr>
              <a:t>ie</a:t>
            </a:r>
            <a:r>
              <a:rPr sz="1600" spc="-10" dirty="0">
                <a:latin typeface="Calibri"/>
                <a:cs typeface="Calibri"/>
              </a:rPr>
              <a:t>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3756" y="2313481"/>
            <a:ext cx="613854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35" dirty="0">
                <a:latin typeface="Calibri"/>
                <a:cs typeface="Calibri"/>
              </a:rPr>
              <a:t>av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dirty="0">
                <a:latin typeface="Calibri"/>
                <a:cs typeface="Calibri"/>
              </a:rPr>
              <a:t>il</a:t>
            </a:r>
            <a:r>
              <a:rPr sz="1600" spc="-10" dirty="0">
                <a:latin typeface="Calibri"/>
                <a:cs typeface="Calibri"/>
              </a:rPr>
              <a:t>ab</a:t>
            </a:r>
            <a:r>
              <a:rPr sz="1600" spc="-15" dirty="0">
                <a:latin typeface="Calibri"/>
                <a:cs typeface="Calibri"/>
              </a:rPr>
              <a:t>l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0" dirty="0">
                <a:latin typeface="Calibri"/>
                <a:cs typeface="Calibri"/>
              </a:rPr>
              <a:t>n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60" dirty="0">
                <a:latin typeface="Calibri"/>
                <a:cs typeface="Calibri"/>
              </a:rPr>
              <a:t>F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spc="-25" dirty="0">
                <a:latin typeface="Calibri"/>
                <a:cs typeface="Calibri"/>
              </a:rPr>
              <a:t>s</a:t>
            </a:r>
            <a:r>
              <a:rPr sz="1600" spc="-5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Lane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and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u</a:t>
            </a:r>
            <a:r>
              <a:rPr sz="1600" spc="-15" dirty="0">
                <a:latin typeface="Calibri"/>
                <a:cs typeface="Calibri"/>
              </a:rPr>
              <a:t>se</a:t>
            </a:r>
            <a:r>
              <a:rPr sz="1600" spc="-10" dirty="0">
                <a:latin typeface="Calibri"/>
                <a:cs typeface="Calibri"/>
              </a:rPr>
              <a:t>d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h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0" dirty="0">
                <a:latin typeface="Calibri"/>
                <a:cs typeface="Calibri"/>
              </a:rPr>
              <a:t>s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40" dirty="0">
                <a:latin typeface="Calibri"/>
                <a:cs typeface="Calibri"/>
              </a:rPr>
              <a:t>f</a:t>
            </a:r>
            <a:r>
              <a:rPr sz="1600" spc="-15" dirty="0">
                <a:latin typeface="Calibri"/>
                <a:cs typeface="Calibri"/>
              </a:rPr>
              <a:t>ee</a:t>
            </a:r>
            <a:r>
              <a:rPr sz="1600" spc="-10" dirty="0">
                <a:latin typeface="Calibri"/>
                <a:cs typeface="Calibri"/>
              </a:rPr>
              <a:t>dba</a:t>
            </a:r>
            <a:r>
              <a:rPr sz="1600" spc="-15" dirty="0">
                <a:latin typeface="Calibri"/>
                <a:cs typeface="Calibri"/>
              </a:rPr>
              <a:t>c</a:t>
            </a:r>
            <a:r>
              <a:rPr sz="1600" spc="-10" dirty="0">
                <a:latin typeface="Calibri"/>
                <a:cs typeface="Calibri"/>
              </a:rPr>
              <a:t>k </a:t>
            </a:r>
            <a:r>
              <a:rPr sz="1600" spc="-2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o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3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20" dirty="0">
                <a:latin typeface="Calibri"/>
                <a:cs typeface="Calibri"/>
              </a:rPr>
              <a:t>g</a:t>
            </a:r>
            <a:r>
              <a:rPr sz="1600" spc="-25" dirty="0">
                <a:latin typeface="Calibri"/>
                <a:cs typeface="Calibri"/>
              </a:rPr>
              <a:t>e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15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p</a:t>
            </a:r>
            <a:r>
              <a:rPr sz="1600" spc="-15" dirty="0">
                <a:latin typeface="Calibri"/>
                <a:cs typeface="Calibri"/>
              </a:rPr>
              <a:t>os</a:t>
            </a:r>
            <a:r>
              <a:rPr sz="1600" spc="-10" dirty="0">
                <a:latin typeface="Calibri"/>
                <a:cs typeface="Calibri"/>
              </a:rPr>
              <a:t>al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s</a:t>
            </a:r>
            <a:r>
              <a:rPr sz="1600" spc="-10" dirty="0">
                <a:latin typeface="Calibri"/>
                <a:cs typeface="Calibri"/>
              </a:rPr>
              <a:t>ub</a:t>
            </a:r>
            <a:r>
              <a:rPr sz="1600" spc="-20" dirty="0">
                <a:latin typeface="Calibri"/>
                <a:cs typeface="Calibri"/>
              </a:rPr>
              <a:t>m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5" dirty="0">
                <a:latin typeface="Calibri"/>
                <a:cs typeface="Calibri"/>
              </a:rPr>
              <a:t>ss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5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15255" y="2996183"/>
            <a:ext cx="585470" cy="2019300"/>
          </a:xfrm>
          <a:custGeom>
            <a:avLst/>
            <a:gdLst/>
            <a:ahLst/>
            <a:cxnLst/>
            <a:rect l="l" t="t" r="r" b="b"/>
            <a:pathLst>
              <a:path w="585470" h="2019300">
                <a:moveTo>
                  <a:pt x="585215" y="0"/>
                </a:moveTo>
                <a:lnTo>
                  <a:pt x="0" y="0"/>
                </a:lnTo>
                <a:lnTo>
                  <a:pt x="0" y="2019300"/>
                </a:lnTo>
                <a:lnTo>
                  <a:pt x="585215" y="2019300"/>
                </a:lnTo>
                <a:lnTo>
                  <a:pt x="585215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737859" y="3165348"/>
            <a:ext cx="585470" cy="1850389"/>
          </a:xfrm>
          <a:custGeom>
            <a:avLst/>
            <a:gdLst/>
            <a:ahLst/>
            <a:cxnLst/>
            <a:rect l="l" t="t" r="r" b="b"/>
            <a:pathLst>
              <a:path w="585470" h="1850389">
                <a:moveTo>
                  <a:pt x="585215" y="0"/>
                </a:moveTo>
                <a:lnTo>
                  <a:pt x="0" y="0"/>
                </a:lnTo>
                <a:lnTo>
                  <a:pt x="0" y="1850136"/>
                </a:lnTo>
                <a:lnTo>
                  <a:pt x="585215" y="1850136"/>
                </a:lnTo>
                <a:lnTo>
                  <a:pt x="585215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61988" y="3165348"/>
            <a:ext cx="584200" cy="1850389"/>
          </a:xfrm>
          <a:custGeom>
            <a:avLst/>
            <a:gdLst/>
            <a:ahLst/>
            <a:cxnLst/>
            <a:rect l="l" t="t" r="r" b="b"/>
            <a:pathLst>
              <a:path w="584200" h="1850389">
                <a:moveTo>
                  <a:pt x="583692" y="0"/>
                </a:moveTo>
                <a:lnTo>
                  <a:pt x="0" y="0"/>
                </a:lnTo>
                <a:lnTo>
                  <a:pt x="0" y="1850136"/>
                </a:lnTo>
                <a:lnTo>
                  <a:pt x="583692" y="1850136"/>
                </a:lnTo>
                <a:lnTo>
                  <a:pt x="583692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84592" y="2491739"/>
            <a:ext cx="585470" cy="2524125"/>
          </a:xfrm>
          <a:custGeom>
            <a:avLst/>
            <a:gdLst/>
            <a:ahLst/>
            <a:cxnLst/>
            <a:rect l="l" t="t" r="r" b="b"/>
            <a:pathLst>
              <a:path w="585470" h="2524125">
                <a:moveTo>
                  <a:pt x="585216" y="0"/>
                </a:moveTo>
                <a:lnTo>
                  <a:pt x="0" y="0"/>
                </a:lnTo>
                <a:lnTo>
                  <a:pt x="0" y="2523744"/>
                </a:lnTo>
                <a:lnTo>
                  <a:pt x="585216" y="2523744"/>
                </a:lnTo>
                <a:lnTo>
                  <a:pt x="585216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15255" y="2996183"/>
            <a:ext cx="585470" cy="2019300"/>
          </a:xfrm>
          <a:custGeom>
            <a:avLst/>
            <a:gdLst/>
            <a:ahLst/>
            <a:cxnLst/>
            <a:rect l="l" t="t" r="r" b="b"/>
            <a:pathLst>
              <a:path w="585470" h="2019300">
                <a:moveTo>
                  <a:pt x="0" y="0"/>
                </a:moveTo>
                <a:lnTo>
                  <a:pt x="585215" y="0"/>
                </a:lnTo>
                <a:lnTo>
                  <a:pt x="585215" y="2019300"/>
                </a:lnTo>
                <a:lnTo>
                  <a:pt x="0" y="2019300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BC1F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737859" y="3165348"/>
            <a:ext cx="585470" cy="1850389"/>
          </a:xfrm>
          <a:custGeom>
            <a:avLst/>
            <a:gdLst/>
            <a:ahLst/>
            <a:cxnLst/>
            <a:rect l="l" t="t" r="r" b="b"/>
            <a:pathLst>
              <a:path w="585470" h="1850389">
                <a:moveTo>
                  <a:pt x="0" y="0"/>
                </a:moveTo>
                <a:lnTo>
                  <a:pt x="585215" y="0"/>
                </a:lnTo>
                <a:lnTo>
                  <a:pt x="585215" y="1850136"/>
                </a:lnTo>
                <a:lnTo>
                  <a:pt x="0" y="1850136"/>
                </a:lnTo>
                <a:lnTo>
                  <a:pt x="0" y="0"/>
                </a:lnTo>
                <a:close/>
              </a:path>
            </a:pathLst>
          </a:custGeom>
          <a:ln w="9143">
            <a:solidFill>
              <a:srgbClr val="BC1F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61988" y="3165348"/>
            <a:ext cx="584200" cy="1850389"/>
          </a:xfrm>
          <a:custGeom>
            <a:avLst/>
            <a:gdLst/>
            <a:ahLst/>
            <a:cxnLst/>
            <a:rect l="l" t="t" r="r" b="b"/>
            <a:pathLst>
              <a:path w="584200" h="1850389">
                <a:moveTo>
                  <a:pt x="0" y="0"/>
                </a:moveTo>
                <a:lnTo>
                  <a:pt x="583692" y="0"/>
                </a:lnTo>
                <a:lnTo>
                  <a:pt x="583692" y="1850136"/>
                </a:lnTo>
                <a:lnTo>
                  <a:pt x="0" y="1850136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BC1F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784592" y="2491739"/>
            <a:ext cx="585470" cy="2524125"/>
          </a:xfrm>
          <a:custGeom>
            <a:avLst/>
            <a:gdLst/>
            <a:ahLst/>
            <a:cxnLst/>
            <a:rect l="l" t="t" r="r" b="b"/>
            <a:pathLst>
              <a:path w="585470" h="2524125">
                <a:moveTo>
                  <a:pt x="0" y="0"/>
                </a:moveTo>
                <a:lnTo>
                  <a:pt x="585216" y="0"/>
                </a:lnTo>
                <a:lnTo>
                  <a:pt x="585216" y="2523744"/>
                </a:lnTo>
                <a:lnTo>
                  <a:pt x="0" y="2523744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BC1F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495800" y="5015484"/>
            <a:ext cx="4093845" cy="0"/>
          </a:xfrm>
          <a:custGeom>
            <a:avLst/>
            <a:gdLst/>
            <a:ahLst/>
            <a:cxnLst/>
            <a:rect l="l" t="t" r="r" b="b"/>
            <a:pathLst>
              <a:path w="4093845">
                <a:moveTo>
                  <a:pt x="0" y="0"/>
                </a:moveTo>
                <a:lnTo>
                  <a:pt x="4093464" y="0"/>
                </a:lnTo>
              </a:path>
            </a:pathLst>
          </a:custGeom>
          <a:ln w="9144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495800" y="5015484"/>
            <a:ext cx="0" cy="4572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20"/>
                </a:lnTo>
              </a:path>
            </a:pathLst>
          </a:custGeom>
          <a:ln w="9144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518403" y="5015484"/>
            <a:ext cx="0" cy="4572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20"/>
                </a:lnTo>
              </a:path>
            </a:pathLst>
          </a:custGeom>
          <a:ln w="9144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542531" y="5015484"/>
            <a:ext cx="0" cy="4572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20"/>
                </a:lnTo>
              </a:path>
            </a:pathLst>
          </a:custGeom>
          <a:ln w="9144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565135" y="5015484"/>
            <a:ext cx="0" cy="4572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20"/>
                </a:lnTo>
              </a:path>
            </a:pathLst>
          </a:custGeom>
          <a:ln w="9144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589264" y="5015484"/>
            <a:ext cx="0" cy="45720"/>
          </a:xfrm>
          <a:custGeom>
            <a:avLst/>
            <a:gdLst/>
            <a:ahLst/>
            <a:cxnLst/>
            <a:rect l="l" t="t" r="r" b="b"/>
            <a:pathLst>
              <a:path h="45720">
                <a:moveTo>
                  <a:pt x="0" y="0"/>
                </a:moveTo>
                <a:lnTo>
                  <a:pt x="0" y="45720"/>
                </a:lnTo>
              </a:path>
            </a:pathLst>
          </a:custGeom>
          <a:ln w="9144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5895250" y="2952117"/>
            <a:ext cx="27178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dirty="0">
                <a:solidFill>
                  <a:srgbClr val="3E3E3E"/>
                </a:solidFill>
                <a:latin typeface="Calibri"/>
                <a:cs typeface="Calibri"/>
              </a:rPr>
              <a:t>55%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918347" y="2952117"/>
            <a:ext cx="27178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dirty="0">
                <a:solidFill>
                  <a:srgbClr val="3E3E3E"/>
                </a:solidFill>
                <a:latin typeface="Calibri"/>
                <a:cs typeface="Calibri"/>
              </a:rPr>
              <a:t>55%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685395" y="5119592"/>
            <a:ext cx="645160" cy="336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43180">
              <a:lnSpc>
                <a:spcPct val="101699"/>
              </a:lnSpc>
            </a:pPr>
            <a:r>
              <a:rPr sz="1100" spc="-10" dirty="0">
                <a:solidFill>
                  <a:srgbClr val="595958"/>
                </a:solidFill>
                <a:latin typeface="Calibri"/>
                <a:cs typeface="Calibri"/>
              </a:rPr>
              <a:t>D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a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ta </a:t>
            </a:r>
            <a:r>
              <a:rPr sz="1100" spc="-10" dirty="0">
                <a:solidFill>
                  <a:srgbClr val="595958"/>
                </a:solidFill>
                <a:latin typeface="Calibri"/>
                <a:cs typeface="Calibri"/>
              </a:rPr>
              <a:t>P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r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e- 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p</a:t>
            </a:r>
            <a:r>
              <a:rPr sz="1100" spc="5" dirty="0">
                <a:solidFill>
                  <a:srgbClr val="595958"/>
                </a:solidFill>
                <a:latin typeface="Calibri"/>
                <a:cs typeface="Calibri"/>
              </a:rPr>
              <a:t>o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pula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t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i</a:t>
            </a:r>
            <a:r>
              <a:rPr sz="1100" spc="-10" dirty="0">
                <a:solidFill>
                  <a:srgbClr val="595958"/>
                </a:solidFill>
                <a:latin typeface="Calibri"/>
                <a:cs typeface="Calibri"/>
              </a:rPr>
              <a:t>o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672178" y="5119592"/>
            <a:ext cx="717550" cy="506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1699"/>
              </a:lnSpc>
            </a:pP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Ju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st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-in-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T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i</a:t>
            </a:r>
            <a:r>
              <a:rPr sz="1100" spc="-10" dirty="0">
                <a:solidFill>
                  <a:srgbClr val="595958"/>
                </a:solidFill>
                <a:latin typeface="Calibri"/>
                <a:cs typeface="Calibri"/>
              </a:rPr>
              <a:t>m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e </a:t>
            </a:r>
            <a:r>
              <a:rPr sz="1100" spc="-10" dirty="0">
                <a:solidFill>
                  <a:srgbClr val="595958"/>
                </a:solidFill>
                <a:latin typeface="Calibri"/>
                <a:cs typeface="Calibri"/>
              </a:rPr>
              <a:t>P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r</a:t>
            </a:r>
            <a:r>
              <a:rPr sz="1100" spc="5" dirty="0">
                <a:solidFill>
                  <a:srgbClr val="595958"/>
                </a:solidFill>
                <a:latin typeface="Calibri"/>
                <a:cs typeface="Calibri"/>
              </a:rPr>
              <a:t>o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p</a:t>
            </a:r>
            <a:r>
              <a:rPr sz="1100" spc="-10" dirty="0">
                <a:solidFill>
                  <a:srgbClr val="595958"/>
                </a:solidFill>
                <a:latin typeface="Calibri"/>
                <a:cs typeface="Calibri"/>
              </a:rPr>
              <a:t>o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s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a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l 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Sub</a:t>
            </a:r>
            <a:r>
              <a:rPr sz="1100" spc="5" dirty="0">
                <a:solidFill>
                  <a:srgbClr val="595958"/>
                </a:solidFill>
                <a:latin typeface="Calibri"/>
                <a:cs typeface="Calibri"/>
              </a:rPr>
              <a:t>m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i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s</a:t>
            </a:r>
            <a:r>
              <a:rPr sz="1100" spc="-15" dirty="0">
                <a:solidFill>
                  <a:srgbClr val="595958"/>
                </a:solidFill>
                <a:latin typeface="Calibri"/>
                <a:cs typeface="Calibri"/>
              </a:rPr>
              <a:t>s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i</a:t>
            </a:r>
            <a:r>
              <a:rPr sz="1100" spc="5" dirty="0">
                <a:solidFill>
                  <a:srgbClr val="595958"/>
                </a:solidFill>
                <a:latin typeface="Calibri"/>
                <a:cs typeface="Calibri"/>
              </a:rPr>
              <a:t>o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604982" y="5119452"/>
            <a:ext cx="897890" cy="336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4775" marR="5080" indent="-92710">
              <a:lnSpc>
                <a:spcPct val="101699"/>
              </a:lnSpc>
            </a:pP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R</a:t>
            </a:r>
            <a:r>
              <a:rPr sz="1100" spc="-10" dirty="0">
                <a:solidFill>
                  <a:srgbClr val="595958"/>
                </a:solidFill>
                <a:latin typeface="Calibri"/>
                <a:cs typeface="Calibri"/>
              </a:rPr>
              <a:t>e</a:t>
            </a:r>
            <a:r>
              <a:rPr sz="1100" spc="5" dirty="0">
                <a:solidFill>
                  <a:srgbClr val="595958"/>
                </a:solidFill>
                <a:latin typeface="Calibri"/>
                <a:cs typeface="Calibri"/>
              </a:rPr>
              <a:t>v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i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s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i</a:t>
            </a:r>
            <a:r>
              <a:rPr sz="1100" spc="-10" dirty="0">
                <a:solidFill>
                  <a:srgbClr val="595958"/>
                </a:solidFill>
                <a:latin typeface="Calibri"/>
                <a:cs typeface="Calibri"/>
              </a:rPr>
              <a:t>o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n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595958"/>
                </a:solidFill>
                <a:latin typeface="Calibri"/>
                <a:cs typeface="Calibri"/>
              </a:rPr>
              <a:t>o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f 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NS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F 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S</a:t>
            </a:r>
            <a:r>
              <a:rPr sz="1100" spc="-10" dirty="0">
                <a:solidFill>
                  <a:srgbClr val="595958"/>
                </a:solidFill>
                <a:latin typeface="Calibri"/>
                <a:cs typeface="Calibri"/>
              </a:rPr>
              <a:t>o</a:t>
            </a:r>
            <a:r>
              <a:rPr sz="1100" spc="10" dirty="0">
                <a:solidFill>
                  <a:srgbClr val="595958"/>
                </a:solidFill>
                <a:latin typeface="Calibri"/>
                <a:cs typeface="Calibri"/>
              </a:rPr>
              <a:t>l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i</a:t>
            </a:r>
            <a:r>
              <a:rPr sz="1100" spc="-15" dirty="0">
                <a:solidFill>
                  <a:srgbClr val="595958"/>
                </a:solidFill>
                <a:latin typeface="Calibri"/>
                <a:cs typeface="Calibri"/>
              </a:rPr>
              <a:t>c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i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t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a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t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i</a:t>
            </a:r>
            <a:r>
              <a:rPr sz="1100" spc="-10" dirty="0">
                <a:solidFill>
                  <a:srgbClr val="595958"/>
                </a:solidFill>
                <a:latin typeface="Calibri"/>
                <a:cs typeface="Calibri"/>
              </a:rPr>
              <a:t>o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n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731133" y="5119452"/>
            <a:ext cx="692785" cy="506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01699"/>
              </a:lnSpc>
            </a:pP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E</a:t>
            </a:r>
            <a:r>
              <a:rPr sz="1100" spc="-15" dirty="0">
                <a:solidFill>
                  <a:srgbClr val="595958"/>
                </a:solidFill>
                <a:latin typeface="Calibri"/>
                <a:cs typeface="Calibri"/>
              </a:rPr>
              <a:t>x</a:t>
            </a:r>
            <a:r>
              <a:rPr sz="1100" spc="5" dirty="0">
                <a:solidFill>
                  <a:srgbClr val="595958"/>
                </a:solidFill>
                <a:latin typeface="Calibri"/>
                <a:cs typeface="Calibri"/>
              </a:rPr>
              <a:t>p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and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ed 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C</a:t>
            </a:r>
            <a:r>
              <a:rPr sz="1100" spc="-10" dirty="0">
                <a:solidFill>
                  <a:srgbClr val="595958"/>
                </a:solidFill>
                <a:latin typeface="Calibri"/>
                <a:cs typeface="Calibri"/>
              </a:rPr>
              <a:t>om</a:t>
            </a:r>
            <a:r>
              <a:rPr sz="1100" spc="5" dirty="0">
                <a:solidFill>
                  <a:srgbClr val="595958"/>
                </a:solidFill>
                <a:latin typeface="Calibri"/>
                <a:cs typeface="Calibri"/>
              </a:rPr>
              <a:t>p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lian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ce 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Ch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e</a:t>
            </a:r>
            <a:r>
              <a:rPr sz="1100" spc="-15" dirty="0">
                <a:solidFill>
                  <a:srgbClr val="595958"/>
                </a:solidFill>
                <a:latin typeface="Calibri"/>
                <a:cs typeface="Calibri"/>
              </a:rPr>
              <a:t>c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k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in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g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8354568" y="2403348"/>
            <a:ext cx="414655" cy="2612390"/>
          </a:xfrm>
          <a:custGeom>
            <a:avLst/>
            <a:gdLst/>
            <a:ahLst/>
            <a:cxnLst/>
            <a:rect l="l" t="t" r="r" b="b"/>
            <a:pathLst>
              <a:path w="414654" h="2612390">
                <a:moveTo>
                  <a:pt x="0" y="0"/>
                </a:moveTo>
                <a:lnTo>
                  <a:pt x="414527" y="0"/>
                </a:lnTo>
                <a:lnTo>
                  <a:pt x="414527" y="2612136"/>
                </a:lnTo>
                <a:lnTo>
                  <a:pt x="0" y="2612136"/>
                </a:lnTo>
                <a:lnTo>
                  <a:pt x="0" y="0"/>
                </a:lnTo>
                <a:close/>
              </a:path>
            </a:pathLst>
          </a:custGeom>
          <a:solidFill>
            <a:srgbClr val="1F49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118360" y="2991611"/>
            <a:ext cx="620395" cy="1838325"/>
          </a:xfrm>
          <a:custGeom>
            <a:avLst/>
            <a:gdLst/>
            <a:ahLst/>
            <a:cxnLst/>
            <a:rect l="l" t="t" r="r" b="b"/>
            <a:pathLst>
              <a:path w="620394" h="1838325">
                <a:moveTo>
                  <a:pt x="620268" y="0"/>
                </a:moveTo>
                <a:lnTo>
                  <a:pt x="0" y="0"/>
                </a:lnTo>
                <a:lnTo>
                  <a:pt x="0" y="1837944"/>
                </a:lnTo>
                <a:lnTo>
                  <a:pt x="620268" y="1837944"/>
                </a:lnTo>
                <a:lnTo>
                  <a:pt x="620268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31747" y="3299472"/>
            <a:ext cx="620395" cy="1530350"/>
          </a:xfrm>
          <a:custGeom>
            <a:avLst/>
            <a:gdLst/>
            <a:ahLst/>
            <a:cxnLst/>
            <a:rect l="l" t="t" r="r" b="b"/>
            <a:pathLst>
              <a:path w="620394" h="1530350">
                <a:moveTo>
                  <a:pt x="620255" y="0"/>
                </a:moveTo>
                <a:lnTo>
                  <a:pt x="0" y="0"/>
                </a:lnTo>
                <a:lnTo>
                  <a:pt x="0" y="1530083"/>
                </a:lnTo>
                <a:lnTo>
                  <a:pt x="620255" y="1530083"/>
                </a:lnTo>
                <a:lnTo>
                  <a:pt x="620255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204972" y="3680459"/>
            <a:ext cx="620395" cy="1149350"/>
          </a:xfrm>
          <a:custGeom>
            <a:avLst/>
            <a:gdLst/>
            <a:ahLst/>
            <a:cxnLst/>
            <a:rect l="l" t="t" r="r" b="b"/>
            <a:pathLst>
              <a:path w="620395" h="1149350">
                <a:moveTo>
                  <a:pt x="620268" y="0"/>
                </a:moveTo>
                <a:lnTo>
                  <a:pt x="0" y="0"/>
                </a:lnTo>
                <a:lnTo>
                  <a:pt x="0" y="1149095"/>
                </a:lnTo>
                <a:lnTo>
                  <a:pt x="620268" y="1149095"/>
                </a:lnTo>
                <a:lnTo>
                  <a:pt x="620268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98576" y="4829555"/>
            <a:ext cx="3260090" cy="0"/>
          </a:xfrm>
          <a:custGeom>
            <a:avLst/>
            <a:gdLst/>
            <a:ahLst/>
            <a:cxnLst/>
            <a:rect l="l" t="t" r="r" b="b"/>
            <a:pathLst>
              <a:path w="3260090">
                <a:moveTo>
                  <a:pt x="0" y="0"/>
                </a:moveTo>
                <a:lnTo>
                  <a:pt x="3259836" y="0"/>
                </a:lnTo>
              </a:path>
            </a:pathLst>
          </a:custGeom>
          <a:ln w="9144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98576" y="4829555"/>
            <a:ext cx="0" cy="44450"/>
          </a:xfrm>
          <a:custGeom>
            <a:avLst/>
            <a:gdLst/>
            <a:ahLst/>
            <a:cxnLst/>
            <a:rect l="l" t="t" r="r" b="b"/>
            <a:pathLst>
              <a:path h="44450">
                <a:moveTo>
                  <a:pt x="0" y="0"/>
                </a:moveTo>
                <a:lnTo>
                  <a:pt x="0" y="44196"/>
                </a:lnTo>
              </a:path>
            </a:pathLst>
          </a:custGeom>
          <a:ln w="9144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885188" y="4829555"/>
            <a:ext cx="0" cy="44450"/>
          </a:xfrm>
          <a:custGeom>
            <a:avLst/>
            <a:gdLst/>
            <a:ahLst/>
            <a:cxnLst/>
            <a:rect l="l" t="t" r="r" b="b"/>
            <a:pathLst>
              <a:path h="44450">
                <a:moveTo>
                  <a:pt x="0" y="0"/>
                </a:moveTo>
                <a:lnTo>
                  <a:pt x="0" y="44196"/>
                </a:lnTo>
              </a:path>
            </a:pathLst>
          </a:custGeom>
          <a:ln w="9144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971800" y="4829555"/>
            <a:ext cx="0" cy="44450"/>
          </a:xfrm>
          <a:custGeom>
            <a:avLst/>
            <a:gdLst/>
            <a:ahLst/>
            <a:cxnLst/>
            <a:rect l="l" t="t" r="r" b="b"/>
            <a:pathLst>
              <a:path h="44450">
                <a:moveTo>
                  <a:pt x="0" y="0"/>
                </a:moveTo>
                <a:lnTo>
                  <a:pt x="0" y="44196"/>
                </a:lnTo>
              </a:path>
            </a:pathLst>
          </a:custGeom>
          <a:ln w="9144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58411" y="4829555"/>
            <a:ext cx="0" cy="44450"/>
          </a:xfrm>
          <a:custGeom>
            <a:avLst/>
            <a:gdLst/>
            <a:ahLst/>
            <a:cxnLst/>
            <a:rect l="l" t="t" r="r" b="b"/>
            <a:pathLst>
              <a:path h="44450">
                <a:moveTo>
                  <a:pt x="0" y="0"/>
                </a:moveTo>
                <a:lnTo>
                  <a:pt x="0" y="44196"/>
                </a:lnTo>
              </a:path>
            </a:pathLst>
          </a:custGeom>
          <a:ln w="9144">
            <a:solidFill>
              <a:srgbClr val="DA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2293697" y="2532996"/>
            <a:ext cx="3273425" cy="4165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8515">
              <a:lnSpc>
                <a:spcPct val="100000"/>
              </a:lnSpc>
            </a:pPr>
            <a:r>
              <a:rPr sz="1600" spc="-20" dirty="0">
                <a:latin typeface="Calibri"/>
                <a:cs typeface="Calibri"/>
              </a:rPr>
              <a:t>mo</a:t>
            </a:r>
            <a:r>
              <a:rPr sz="1600" spc="-10" dirty="0">
                <a:latin typeface="Calibri"/>
                <a:cs typeface="Calibri"/>
              </a:rPr>
              <a:t>d</a:t>
            </a:r>
            <a:r>
              <a:rPr sz="1600" spc="-15" dirty="0">
                <a:latin typeface="Calibri"/>
                <a:cs typeface="Calibri"/>
              </a:rPr>
              <a:t>er</a:t>
            </a:r>
            <a:r>
              <a:rPr sz="1600" spc="-10" dirty="0">
                <a:latin typeface="Calibri"/>
                <a:cs typeface="Calibri"/>
              </a:rPr>
              <a:t>n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30" dirty="0">
                <a:latin typeface="Calibri"/>
                <a:cs typeface="Calibri"/>
              </a:rPr>
              <a:t>z</a:t>
            </a:r>
            <a:r>
              <a:rPr sz="1600" spc="-20" dirty="0">
                <a:latin typeface="Calibri"/>
                <a:cs typeface="Calibri"/>
              </a:rPr>
              <a:t>a</a:t>
            </a:r>
            <a:r>
              <a:rPr sz="1600" dirty="0">
                <a:latin typeface="Calibri"/>
                <a:cs typeface="Calibri"/>
              </a:rPr>
              <a:t>ti</a:t>
            </a:r>
            <a:r>
              <a:rPr sz="1600" spc="-15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n</a:t>
            </a:r>
            <a:r>
              <a:rPr sz="1600" dirty="0">
                <a:latin typeface="Calibri"/>
                <a:cs typeface="Calibri"/>
              </a:rPr>
              <a:t> i</a:t>
            </a:r>
            <a:r>
              <a:rPr sz="1600" spc="-20" dirty="0">
                <a:latin typeface="Calibri"/>
                <a:cs typeface="Calibri"/>
              </a:rPr>
              <a:t>m</a:t>
            </a:r>
            <a:r>
              <a:rPr sz="1600" spc="-10" dirty="0">
                <a:latin typeface="Calibri"/>
                <a:cs typeface="Calibri"/>
              </a:rPr>
              <a:t>p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25" dirty="0">
                <a:latin typeface="Calibri"/>
                <a:cs typeface="Calibri"/>
              </a:rPr>
              <a:t>ov</a:t>
            </a:r>
            <a:r>
              <a:rPr sz="1600" spc="-15" dirty="0">
                <a:latin typeface="Calibri"/>
                <a:cs typeface="Calibri"/>
              </a:rPr>
              <a:t>eme</a:t>
            </a:r>
            <a:r>
              <a:rPr sz="1600" spc="-25" dirty="0">
                <a:latin typeface="Calibri"/>
                <a:cs typeface="Calibri"/>
              </a:rPr>
              <a:t>n</a:t>
            </a:r>
            <a:r>
              <a:rPr sz="1600" spc="-5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s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  <a:tabLst>
                <a:tab pos="2590800" algn="l"/>
              </a:tabLst>
            </a:pPr>
            <a:r>
              <a:rPr sz="1650" b="1" baseline="2525" dirty="0">
                <a:solidFill>
                  <a:srgbClr val="3E3E3E"/>
                </a:solidFill>
                <a:latin typeface="Calibri"/>
                <a:cs typeface="Calibri"/>
              </a:rPr>
              <a:t>40%	</a:t>
            </a:r>
            <a:r>
              <a:rPr sz="1100" b="1" dirty="0">
                <a:solidFill>
                  <a:srgbClr val="3E3E3E"/>
                </a:solidFill>
                <a:latin typeface="Calibri"/>
                <a:cs typeface="Calibri"/>
              </a:rPr>
              <a:t>60%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302660" y="2201015"/>
            <a:ext cx="54927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10" dirty="0">
                <a:latin typeface="Calibri"/>
                <a:cs typeface="Calibri"/>
              </a:rPr>
              <a:t>S</a:t>
            </a:r>
            <a:r>
              <a:rPr sz="1100" b="1" dirty="0">
                <a:latin typeface="Calibri"/>
                <a:cs typeface="Calibri"/>
              </a:rPr>
              <a:t>P</a:t>
            </a:r>
            <a:r>
              <a:rPr sz="1100" b="1" spc="-5" dirty="0">
                <a:latin typeface="Calibri"/>
                <a:cs typeface="Calibri"/>
              </a:rPr>
              <a:t>O-</a:t>
            </a:r>
            <a:r>
              <a:rPr sz="1100" b="1" dirty="0">
                <a:latin typeface="Calibri"/>
                <a:cs typeface="Calibri"/>
              </a:rPr>
              <a:t>80%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692156" y="2317115"/>
            <a:ext cx="489584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dirty="0">
                <a:solidFill>
                  <a:srgbClr val="3E3E3E"/>
                </a:solidFill>
                <a:latin typeface="Calibri"/>
                <a:cs typeface="Calibri"/>
              </a:rPr>
              <a:t>PI</a:t>
            </a:r>
            <a:r>
              <a:rPr sz="1100" b="1" spc="-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3E3E3E"/>
                </a:solidFill>
                <a:latin typeface="Calibri"/>
                <a:cs typeface="Calibri"/>
              </a:rPr>
              <a:t>- 75%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207085" y="3086889"/>
            <a:ext cx="2912110" cy="1031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dirty="0">
                <a:solidFill>
                  <a:srgbClr val="3E3E3E"/>
                </a:solidFill>
                <a:latin typeface="Calibri"/>
                <a:cs typeface="Calibri"/>
              </a:rPr>
              <a:t>33%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1450">
              <a:latin typeface="Times New Roman"/>
              <a:cs typeface="Times New Roman"/>
            </a:endParaRPr>
          </a:p>
          <a:p>
            <a:pPr marR="363855" algn="r">
              <a:lnSpc>
                <a:spcPct val="100000"/>
              </a:lnSpc>
            </a:pPr>
            <a:r>
              <a:rPr sz="1100" b="1" dirty="0">
                <a:solidFill>
                  <a:srgbClr val="3E3E3E"/>
                </a:solidFill>
                <a:latin typeface="Calibri"/>
                <a:cs typeface="Calibri"/>
              </a:rPr>
              <a:t>PI</a:t>
            </a:r>
            <a:r>
              <a:rPr sz="1100" b="1" spc="-5" dirty="0">
                <a:solidFill>
                  <a:srgbClr val="3E3E3E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3E3E3E"/>
                </a:solidFill>
                <a:latin typeface="Calibri"/>
                <a:cs typeface="Calibri"/>
              </a:rPr>
              <a:t>- 25%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10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</a:pPr>
            <a:r>
              <a:rPr sz="1100" b="1" spc="-10" dirty="0">
                <a:latin typeface="Calibri"/>
                <a:cs typeface="Calibri"/>
              </a:rPr>
              <a:t>S</a:t>
            </a:r>
            <a:r>
              <a:rPr sz="1100" b="1" dirty="0">
                <a:latin typeface="Calibri"/>
                <a:cs typeface="Calibri"/>
              </a:rPr>
              <a:t>PO</a:t>
            </a:r>
            <a:endParaRPr sz="11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</a:pPr>
            <a:r>
              <a:rPr sz="1100" b="1" dirty="0">
                <a:latin typeface="Calibri"/>
                <a:cs typeface="Calibri"/>
              </a:rPr>
              <a:t>- 10%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003223" y="4932588"/>
            <a:ext cx="67881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E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as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e</a:t>
            </a:r>
            <a:r>
              <a:rPr sz="1100" spc="-10" dirty="0">
                <a:solidFill>
                  <a:srgbClr val="595958"/>
                </a:solidFill>
                <a:latin typeface="Calibri"/>
                <a:cs typeface="Calibri"/>
              </a:rPr>
              <a:t> o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f 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Use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937569" y="4932588"/>
            <a:ext cx="982344" cy="336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2240" marR="5080" indent="-130175">
              <a:lnSpc>
                <a:spcPct val="101699"/>
              </a:lnSpc>
            </a:pP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W</a:t>
            </a:r>
            <a:r>
              <a:rPr sz="1100" spc="-10" dirty="0">
                <a:solidFill>
                  <a:srgbClr val="595958"/>
                </a:solidFill>
                <a:latin typeface="Calibri"/>
                <a:cs typeface="Calibri"/>
              </a:rPr>
              <a:t>e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b</a:t>
            </a:r>
            <a:r>
              <a:rPr sz="1100" spc="5" dirty="0">
                <a:solidFill>
                  <a:srgbClr val="595958"/>
                </a:solidFill>
                <a:latin typeface="Calibri"/>
                <a:cs typeface="Calibri"/>
              </a:rPr>
              <a:t>p</a:t>
            </a:r>
            <a:r>
              <a:rPr sz="1100" spc="-15" dirty="0">
                <a:solidFill>
                  <a:srgbClr val="595958"/>
                </a:solidFill>
                <a:latin typeface="Calibri"/>
                <a:cs typeface="Calibri"/>
              </a:rPr>
              <a:t>a</a:t>
            </a:r>
            <a:r>
              <a:rPr sz="1100" spc="5" dirty="0">
                <a:solidFill>
                  <a:srgbClr val="595958"/>
                </a:solidFill>
                <a:latin typeface="Calibri"/>
                <a:cs typeface="Calibri"/>
              </a:rPr>
              <a:t>g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e</a:t>
            </a:r>
            <a:r>
              <a:rPr sz="1100" spc="-10" dirty="0">
                <a:solidFill>
                  <a:srgbClr val="595958"/>
                </a:solidFill>
                <a:latin typeface="Calibri"/>
                <a:cs typeface="Calibri"/>
              </a:rPr>
              <a:t> L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a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y</a:t>
            </a:r>
            <a:r>
              <a:rPr sz="1100" spc="-10" dirty="0">
                <a:solidFill>
                  <a:srgbClr val="595958"/>
                </a:solidFill>
                <a:latin typeface="Calibri"/>
                <a:cs typeface="Calibri"/>
              </a:rPr>
              <a:t>o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u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t 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n</a:t>
            </a:r>
            <a:r>
              <a:rPr sz="1100" spc="5" dirty="0">
                <a:solidFill>
                  <a:srgbClr val="595958"/>
                </a:solidFill>
                <a:latin typeface="Calibri"/>
                <a:cs typeface="Calibri"/>
              </a:rPr>
              <a:t>o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t</a:t>
            </a:r>
            <a:r>
              <a:rPr sz="1100" spc="-10" dirty="0">
                <a:solidFill>
                  <a:srgbClr val="595958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In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t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ui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t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i</a:t>
            </a:r>
            <a:r>
              <a:rPr sz="1100" spc="-10" dirty="0">
                <a:solidFill>
                  <a:srgbClr val="595958"/>
                </a:solidFill>
                <a:latin typeface="Calibri"/>
                <a:cs typeface="Calibri"/>
              </a:rPr>
              <a:t>v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071010" y="4932588"/>
            <a:ext cx="857250" cy="336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0979" marR="5080" indent="-208915">
              <a:lnSpc>
                <a:spcPct val="101699"/>
              </a:lnSpc>
            </a:pP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Ad</a:t>
            </a:r>
            <a:r>
              <a:rPr sz="1100" spc="-10" dirty="0">
                <a:solidFill>
                  <a:srgbClr val="595958"/>
                </a:solidFill>
                <a:latin typeface="Calibri"/>
                <a:cs typeface="Calibri"/>
              </a:rPr>
              <a:t>m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i</a:t>
            </a:r>
            <a:r>
              <a:rPr sz="1100" spc="5" dirty="0">
                <a:solidFill>
                  <a:srgbClr val="595958"/>
                </a:solidFill>
                <a:latin typeface="Calibri"/>
                <a:cs typeface="Calibri"/>
              </a:rPr>
              <a:t>n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i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s</a:t>
            </a:r>
            <a:r>
              <a:rPr sz="1100" spc="-10" dirty="0">
                <a:solidFill>
                  <a:srgbClr val="595958"/>
                </a:solidFill>
                <a:latin typeface="Calibri"/>
                <a:cs typeface="Calibri"/>
              </a:rPr>
              <a:t>t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ra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t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i</a:t>
            </a:r>
            <a:r>
              <a:rPr sz="1100" spc="-10" dirty="0">
                <a:solidFill>
                  <a:srgbClr val="595958"/>
                </a:solidFill>
                <a:latin typeface="Calibri"/>
                <a:cs typeface="Calibri"/>
              </a:rPr>
              <a:t>v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e </a:t>
            </a:r>
            <a:r>
              <a:rPr sz="1100" spc="-5" dirty="0">
                <a:solidFill>
                  <a:srgbClr val="595958"/>
                </a:solidFill>
                <a:latin typeface="Calibri"/>
                <a:cs typeface="Calibri"/>
              </a:rPr>
              <a:t>Burd</a:t>
            </a:r>
            <a:r>
              <a:rPr sz="1100" dirty="0">
                <a:solidFill>
                  <a:srgbClr val="595958"/>
                </a:solidFill>
                <a:latin typeface="Calibri"/>
                <a:cs typeface="Calibri"/>
              </a:rPr>
              <a:t>en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808476" y="4213859"/>
            <a:ext cx="330835" cy="614680"/>
          </a:xfrm>
          <a:custGeom>
            <a:avLst/>
            <a:gdLst/>
            <a:ahLst/>
            <a:cxnLst/>
            <a:rect l="l" t="t" r="r" b="b"/>
            <a:pathLst>
              <a:path w="330835" h="614679">
                <a:moveTo>
                  <a:pt x="0" y="0"/>
                </a:moveTo>
                <a:lnTo>
                  <a:pt x="330708" y="0"/>
                </a:lnTo>
                <a:lnTo>
                  <a:pt x="330708" y="614172"/>
                </a:lnTo>
                <a:lnTo>
                  <a:pt x="0" y="614172"/>
                </a:lnTo>
                <a:lnTo>
                  <a:pt x="0" y="0"/>
                </a:lnTo>
                <a:close/>
              </a:path>
            </a:pathLst>
          </a:custGeom>
          <a:solidFill>
            <a:srgbClr val="1F49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1230113" y="1754377"/>
            <a:ext cx="7155180" cy="255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856354" algn="l"/>
              </a:tabLst>
            </a:pPr>
            <a:r>
              <a:rPr sz="1800" b="1" spc="-5" dirty="0">
                <a:latin typeface="Calibri"/>
                <a:cs typeface="Calibri"/>
              </a:rPr>
              <a:t>T</a:t>
            </a:r>
            <a:r>
              <a:rPr sz="1800" b="1" spc="5" dirty="0">
                <a:latin typeface="Calibri"/>
                <a:cs typeface="Calibri"/>
              </a:rPr>
              <a:t>h</a:t>
            </a:r>
            <a:r>
              <a:rPr sz="1800" b="1" dirty="0">
                <a:latin typeface="Calibri"/>
                <a:cs typeface="Calibri"/>
              </a:rPr>
              <a:t>e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P</a:t>
            </a:r>
            <a:r>
              <a:rPr sz="1800" b="1" spc="-30" dirty="0">
                <a:latin typeface="Calibri"/>
                <a:cs typeface="Calibri"/>
              </a:rPr>
              <a:t>r</a:t>
            </a:r>
            <a:r>
              <a:rPr sz="1800" b="1" spc="-10" dirty="0">
                <a:latin typeface="Calibri"/>
                <a:cs typeface="Calibri"/>
              </a:rPr>
              <a:t>o</a:t>
            </a:r>
            <a:r>
              <a:rPr sz="1800" b="1" spc="-5" dirty="0">
                <a:latin typeface="Calibri"/>
                <a:cs typeface="Calibri"/>
              </a:rPr>
              <a:t>bl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dirty="0">
                <a:latin typeface="Calibri"/>
                <a:cs typeface="Calibri"/>
              </a:rPr>
              <a:t>m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S</a:t>
            </a:r>
            <a:r>
              <a:rPr sz="1800" b="1" spc="-25" dirty="0">
                <a:latin typeface="Calibri"/>
                <a:cs typeface="Calibri"/>
              </a:rPr>
              <a:t>ta</a:t>
            </a:r>
            <a:r>
              <a:rPr sz="1800" b="1" spc="-35" dirty="0">
                <a:latin typeface="Calibri"/>
                <a:cs typeface="Calibri"/>
              </a:rPr>
              <a:t>t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5" dirty="0">
                <a:latin typeface="Calibri"/>
                <a:cs typeface="Calibri"/>
              </a:rPr>
              <a:t>m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30" dirty="0">
                <a:latin typeface="Calibri"/>
                <a:cs typeface="Calibri"/>
              </a:rPr>
              <a:t>n</a:t>
            </a:r>
            <a:r>
              <a:rPr sz="1800" b="1" spc="-10" dirty="0">
                <a:latin typeface="Calibri"/>
                <a:cs typeface="Calibri"/>
              </a:rPr>
              <a:t>t</a:t>
            </a:r>
            <a:r>
              <a:rPr sz="1800" b="1" dirty="0">
                <a:latin typeface="Calibri"/>
                <a:cs typeface="Calibri"/>
              </a:rPr>
              <a:t>	</a:t>
            </a:r>
            <a:r>
              <a:rPr sz="1800" b="1" spc="-10" dirty="0">
                <a:latin typeface="Calibri"/>
                <a:cs typeface="Calibri"/>
              </a:rPr>
              <a:t>S</a:t>
            </a:r>
            <a:r>
              <a:rPr sz="1800" b="1" spc="-5" dirty="0">
                <a:latin typeface="Calibri"/>
                <a:cs typeface="Calibri"/>
              </a:rPr>
              <a:t>u</a:t>
            </a:r>
            <a:r>
              <a:rPr sz="1800" b="1" spc="10" dirty="0">
                <a:latin typeface="Calibri"/>
                <a:cs typeface="Calibri"/>
              </a:rPr>
              <a:t>g</a:t>
            </a:r>
            <a:r>
              <a:rPr sz="1800" b="1" spc="-30" dirty="0">
                <a:latin typeface="Calibri"/>
                <a:cs typeface="Calibri"/>
              </a:rPr>
              <a:t>g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35" dirty="0">
                <a:latin typeface="Calibri"/>
                <a:cs typeface="Calibri"/>
              </a:rPr>
              <a:t>s</a:t>
            </a:r>
            <a:r>
              <a:rPr sz="1800" b="1" spc="-10" dirty="0">
                <a:latin typeface="Calibri"/>
                <a:cs typeface="Calibri"/>
              </a:rPr>
              <a:t>tio</a:t>
            </a:r>
            <a:r>
              <a:rPr sz="1800" b="1" spc="-20" dirty="0">
                <a:latin typeface="Calibri"/>
                <a:cs typeface="Calibri"/>
              </a:rPr>
              <a:t>n</a:t>
            </a:r>
            <a:r>
              <a:rPr sz="1800" b="1" spc="-10" dirty="0">
                <a:latin typeface="Calibri"/>
                <a:cs typeface="Calibri"/>
              </a:rPr>
              <a:t>s </a:t>
            </a:r>
            <a:r>
              <a:rPr sz="1800" b="1" spc="-30" dirty="0">
                <a:latin typeface="Calibri"/>
                <a:cs typeface="Calibri"/>
              </a:rPr>
              <a:t>f</a:t>
            </a:r>
            <a:r>
              <a:rPr sz="1800" b="1" spc="-10" dirty="0">
                <a:latin typeface="Calibri"/>
                <a:cs typeface="Calibri"/>
              </a:rPr>
              <a:t>o</a:t>
            </a:r>
            <a:r>
              <a:rPr sz="1800" b="1" dirty="0">
                <a:latin typeface="Calibri"/>
                <a:cs typeface="Calibri"/>
              </a:rPr>
              <a:t>r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P</a:t>
            </a:r>
            <a:r>
              <a:rPr sz="1800" b="1" spc="-10" dirty="0">
                <a:latin typeface="Calibri"/>
                <a:cs typeface="Calibri"/>
              </a:rPr>
              <a:t>o</a:t>
            </a:r>
            <a:r>
              <a:rPr sz="1800" b="1" spc="-35" dirty="0">
                <a:latin typeface="Calibri"/>
                <a:cs typeface="Calibri"/>
              </a:rPr>
              <a:t>t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20" dirty="0">
                <a:latin typeface="Calibri"/>
                <a:cs typeface="Calibri"/>
              </a:rPr>
              <a:t>n</a:t>
            </a:r>
            <a:r>
              <a:rPr sz="1800" b="1" spc="-10" dirty="0">
                <a:latin typeface="Calibri"/>
                <a:cs typeface="Calibri"/>
              </a:rPr>
              <a:t>ti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l</a:t>
            </a:r>
            <a:r>
              <a:rPr sz="1800" b="1" spc="-10" dirty="0">
                <a:latin typeface="Calibri"/>
                <a:cs typeface="Calibri"/>
              </a:rPr>
              <a:t> So</a:t>
            </a:r>
            <a:r>
              <a:rPr sz="1800" b="1" spc="-20" dirty="0">
                <a:latin typeface="Calibri"/>
                <a:cs typeface="Calibri"/>
              </a:rPr>
              <a:t>lu</a:t>
            </a:r>
            <a:r>
              <a:rPr sz="1800" b="1" spc="-10" dirty="0">
                <a:latin typeface="Calibri"/>
                <a:cs typeface="Calibri"/>
              </a:rPr>
              <a:t>ti</a:t>
            </a:r>
            <a:r>
              <a:rPr sz="1800" b="1" spc="-20" dirty="0">
                <a:latin typeface="Calibri"/>
                <a:cs typeface="Calibri"/>
              </a:rPr>
              <a:t>on</a:t>
            </a:r>
            <a:r>
              <a:rPr sz="1800" b="1" spc="-10" dirty="0"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150452" y="5698812"/>
            <a:ext cx="72009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0" dirty="0">
                <a:latin typeface="Calibri Light"/>
                <a:cs typeface="Calibri Light"/>
              </a:rPr>
              <a:t>*</a:t>
            </a:r>
            <a:r>
              <a:rPr sz="1200" b="0" spc="-30" dirty="0">
                <a:latin typeface="Calibri Light"/>
                <a:cs typeface="Calibri Light"/>
              </a:rPr>
              <a:t>R</a:t>
            </a:r>
            <a:r>
              <a:rPr sz="1200" b="0" spc="-5" dirty="0">
                <a:latin typeface="Calibri Light"/>
                <a:cs typeface="Calibri Light"/>
              </a:rPr>
              <a:t>e</a:t>
            </a:r>
            <a:r>
              <a:rPr sz="1200" b="0" spc="-10" dirty="0">
                <a:latin typeface="Calibri Light"/>
                <a:cs typeface="Calibri Light"/>
              </a:rPr>
              <a:t>sul</a:t>
            </a:r>
            <a:r>
              <a:rPr sz="1200" b="0" spc="-5" dirty="0">
                <a:latin typeface="Calibri Light"/>
                <a:cs typeface="Calibri Light"/>
              </a:rPr>
              <a:t>ts </a:t>
            </a:r>
            <a:r>
              <a:rPr sz="1200" b="0" spc="-10" dirty="0">
                <a:latin typeface="Calibri Light"/>
                <a:cs typeface="Calibri Light"/>
              </a:rPr>
              <a:t>b</a:t>
            </a:r>
            <a:r>
              <a:rPr sz="1200" b="0" spc="-15" dirty="0">
                <a:latin typeface="Calibri Light"/>
                <a:cs typeface="Calibri Light"/>
              </a:rPr>
              <a:t>a</a:t>
            </a:r>
            <a:r>
              <a:rPr sz="1200" b="0" spc="-5" dirty="0">
                <a:latin typeface="Calibri Light"/>
                <a:cs typeface="Calibri Light"/>
              </a:rPr>
              <a:t>s</a:t>
            </a:r>
            <a:r>
              <a:rPr sz="1200" b="0" spc="-15" dirty="0">
                <a:latin typeface="Calibri Light"/>
                <a:cs typeface="Calibri Light"/>
              </a:rPr>
              <a:t>e</a:t>
            </a:r>
            <a:r>
              <a:rPr sz="1200" b="0" spc="-10" dirty="0">
                <a:latin typeface="Calibri Light"/>
                <a:cs typeface="Calibri Light"/>
              </a:rPr>
              <a:t>d</a:t>
            </a:r>
            <a:r>
              <a:rPr sz="1200" b="0" spc="5" dirty="0">
                <a:latin typeface="Calibri Light"/>
                <a:cs typeface="Calibri Light"/>
              </a:rPr>
              <a:t> </a:t>
            </a:r>
            <a:r>
              <a:rPr sz="1200" b="0" spc="-5" dirty="0">
                <a:latin typeface="Calibri Light"/>
                <a:cs typeface="Calibri Light"/>
              </a:rPr>
              <a:t>o</a:t>
            </a:r>
            <a:r>
              <a:rPr sz="1200" b="0" spc="-10" dirty="0">
                <a:latin typeface="Calibri Light"/>
                <a:cs typeface="Calibri Light"/>
              </a:rPr>
              <a:t>n</a:t>
            </a:r>
            <a:r>
              <a:rPr sz="1200" b="0" spc="5" dirty="0">
                <a:latin typeface="Calibri Light"/>
                <a:cs typeface="Calibri Light"/>
              </a:rPr>
              <a:t> </a:t>
            </a:r>
            <a:r>
              <a:rPr sz="1200" b="0" spc="-10" dirty="0">
                <a:latin typeface="Calibri Light"/>
                <a:cs typeface="Calibri Light"/>
              </a:rPr>
              <a:t>16</a:t>
            </a:r>
            <a:r>
              <a:rPr sz="1200" b="0" spc="-15" dirty="0">
                <a:latin typeface="Calibri Light"/>
                <a:cs typeface="Calibri Light"/>
              </a:rPr>
              <a:t>,</a:t>
            </a:r>
            <a:r>
              <a:rPr sz="1200" b="0" spc="-10" dirty="0">
                <a:latin typeface="Calibri Light"/>
                <a:cs typeface="Calibri Light"/>
              </a:rPr>
              <a:t>736</a:t>
            </a:r>
            <a:r>
              <a:rPr sz="1200" b="0" spc="5" dirty="0">
                <a:latin typeface="Calibri Light"/>
                <a:cs typeface="Calibri Light"/>
              </a:rPr>
              <a:t> </a:t>
            </a:r>
            <a:r>
              <a:rPr sz="1200" b="0" spc="-25" dirty="0">
                <a:latin typeface="Calibri Light"/>
                <a:cs typeface="Calibri Light"/>
              </a:rPr>
              <a:t>r</a:t>
            </a:r>
            <a:r>
              <a:rPr sz="1200" b="0" spc="-5" dirty="0">
                <a:latin typeface="Calibri Light"/>
                <a:cs typeface="Calibri Light"/>
              </a:rPr>
              <a:t>e</a:t>
            </a:r>
            <a:r>
              <a:rPr sz="1200" b="0" spc="-10" dirty="0">
                <a:latin typeface="Calibri Light"/>
                <a:cs typeface="Calibri Light"/>
              </a:rPr>
              <a:t>sp</a:t>
            </a:r>
            <a:r>
              <a:rPr sz="1200" b="0" spc="-5" dirty="0">
                <a:latin typeface="Calibri Light"/>
                <a:cs typeface="Calibri Light"/>
              </a:rPr>
              <a:t>o</a:t>
            </a:r>
            <a:r>
              <a:rPr sz="1200" b="0" spc="-10" dirty="0">
                <a:latin typeface="Calibri Light"/>
                <a:cs typeface="Calibri Light"/>
              </a:rPr>
              <a:t>ns</a:t>
            </a:r>
            <a:r>
              <a:rPr sz="1200" b="0" spc="-15" dirty="0">
                <a:latin typeface="Calibri Light"/>
                <a:cs typeface="Calibri Light"/>
              </a:rPr>
              <a:t>e</a:t>
            </a:r>
            <a:r>
              <a:rPr sz="1200" b="0" spc="-5" dirty="0">
                <a:latin typeface="Calibri Light"/>
                <a:cs typeface="Calibri Light"/>
              </a:rPr>
              <a:t>s f</a:t>
            </a:r>
            <a:r>
              <a:rPr sz="1200" b="0" spc="-35" dirty="0">
                <a:latin typeface="Calibri Light"/>
                <a:cs typeface="Calibri Light"/>
              </a:rPr>
              <a:t>r</a:t>
            </a:r>
            <a:r>
              <a:rPr sz="1200" b="0" spc="-5" dirty="0">
                <a:latin typeface="Calibri Light"/>
                <a:cs typeface="Calibri Light"/>
              </a:rPr>
              <a:t>o</a:t>
            </a:r>
            <a:r>
              <a:rPr sz="1200" b="0" dirty="0">
                <a:latin typeface="Calibri Light"/>
                <a:cs typeface="Calibri Light"/>
              </a:rPr>
              <a:t>m </a:t>
            </a:r>
            <a:r>
              <a:rPr sz="1200" b="0" spc="-5" dirty="0">
                <a:latin typeface="Calibri Light"/>
                <a:cs typeface="Calibri Light"/>
              </a:rPr>
              <a:t>th</a:t>
            </a:r>
            <a:r>
              <a:rPr sz="1200" b="0" dirty="0">
                <a:latin typeface="Calibri Light"/>
                <a:cs typeface="Calibri Light"/>
              </a:rPr>
              <a:t>e</a:t>
            </a:r>
            <a:r>
              <a:rPr sz="1200" b="0" spc="10" dirty="0">
                <a:latin typeface="Calibri Light"/>
                <a:cs typeface="Calibri Light"/>
              </a:rPr>
              <a:t> </a:t>
            </a:r>
            <a:r>
              <a:rPr sz="1200" b="0" spc="-10" dirty="0">
                <a:latin typeface="Calibri Light"/>
                <a:cs typeface="Calibri Light"/>
              </a:rPr>
              <a:t>Jun</a:t>
            </a:r>
            <a:r>
              <a:rPr sz="1200" b="0" dirty="0">
                <a:latin typeface="Calibri Light"/>
                <a:cs typeface="Calibri Light"/>
              </a:rPr>
              <a:t>e</a:t>
            </a:r>
            <a:r>
              <a:rPr sz="1200" b="0" spc="-5" dirty="0">
                <a:latin typeface="Calibri Light"/>
                <a:cs typeface="Calibri Light"/>
              </a:rPr>
              <a:t> </a:t>
            </a:r>
            <a:r>
              <a:rPr sz="1200" b="0" spc="-10" dirty="0">
                <a:latin typeface="Calibri Light"/>
                <a:cs typeface="Calibri Light"/>
              </a:rPr>
              <a:t>2015</a:t>
            </a:r>
            <a:r>
              <a:rPr sz="1200" b="0" spc="5" dirty="0">
                <a:latin typeface="Calibri Light"/>
                <a:cs typeface="Calibri Light"/>
              </a:rPr>
              <a:t> </a:t>
            </a:r>
            <a:r>
              <a:rPr sz="1200" b="0" spc="-10" dirty="0">
                <a:latin typeface="Calibri Light"/>
                <a:cs typeface="Calibri Light"/>
              </a:rPr>
              <a:t>su</a:t>
            </a:r>
            <a:r>
              <a:rPr sz="1200" b="0" dirty="0">
                <a:latin typeface="Calibri Light"/>
                <a:cs typeface="Calibri Light"/>
              </a:rPr>
              <a:t>r</a:t>
            </a:r>
            <a:r>
              <a:rPr sz="1200" b="0" spc="-25" dirty="0">
                <a:latin typeface="Calibri Light"/>
                <a:cs typeface="Calibri Light"/>
              </a:rPr>
              <a:t>v</a:t>
            </a:r>
            <a:r>
              <a:rPr sz="1200" b="0" spc="-5" dirty="0">
                <a:latin typeface="Calibri Light"/>
                <a:cs typeface="Calibri Light"/>
              </a:rPr>
              <a:t>e</a:t>
            </a:r>
            <a:r>
              <a:rPr sz="1200" b="0" spc="-10" dirty="0">
                <a:latin typeface="Calibri Light"/>
                <a:cs typeface="Calibri Light"/>
              </a:rPr>
              <a:t>y </a:t>
            </a:r>
            <a:r>
              <a:rPr sz="1200" b="0" spc="-5" dirty="0">
                <a:latin typeface="Calibri Light"/>
                <a:cs typeface="Calibri Light"/>
              </a:rPr>
              <a:t>s</a:t>
            </a:r>
            <a:r>
              <a:rPr sz="1200" b="0" spc="-15" dirty="0">
                <a:latin typeface="Calibri Light"/>
                <a:cs typeface="Calibri Light"/>
              </a:rPr>
              <a:t>e</a:t>
            </a:r>
            <a:r>
              <a:rPr sz="1200" b="0" spc="-25" dirty="0">
                <a:latin typeface="Calibri Light"/>
                <a:cs typeface="Calibri Light"/>
              </a:rPr>
              <a:t>n</a:t>
            </a:r>
            <a:r>
              <a:rPr sz="1200" b="0" spc="-5" dirty="0">
                <a:latin typeface="Calibri Light"/>
                <a:cs typeface="Calibri Light"/>
              </a:rPr>
              <a:t>t</a:t>
            </a:r>
            <a:r>
              <a:rPr sz="1200" b="0" spc="5" dirty="0">
                <a:latin typeface="Calibri Light"/>
                <a:cs typeface="Calibri Light"/>
              </a:rPr>
              <a:t> </a:t>
            </a:r>
            <a:r>
              <a:rPr sz="1200" b="0" spc="-20" dirty="0">
                <a:latin typeface="Calibri Light"/>
                <a:cs typeface="Calibri Light"/>
              </a:rPr>
              <a:t>t</a:t>
            </a:r>
            <a:r>
              <a:rPr sz="1200" b="0" dirty="0">
                <a:latin typeface="Calibri Light"/>
                <a:cs typeface="Calibri Light"/>
              </a:rPr>
              <a:t>o </a:t>
            </a:r>
            <a:r>
              <a:rPr sz="1200" b="0" spc="-10" dirty="0">
                <a:latin typeface="Calibri Light"/>
                <a:cs typeface="Calibri Light"/>
              </a:rPr>
              <a:t>116</a:t>
            </a:r>
            <a:r>
              <a:rPr sz="1200" b="0" spc="-15" dirty="0">
                <a:latin typeface="Calibri Light"/>
                <a:cs typeface="Calibri Light"/>
              </a:rPr>
              <a:t>,</a:t>
            </a:r>
            <a:r>
              <a:rPr sz="1200" b="0" spc="-10" dirty="0">
                <a:latin typeface="Calibri Light"/>
                <a:cs typeface="Calibri Light"/>
              </a:rPr>
              <a:t>638</a:t>
            </a:r>
            <a:r>
              <a:rPr sz="1200" b="0" spc="5" dirty="0">
                <a:latin typeface="Calibri Light"/>
                <a:cs typeface="Calibri Light"/>
              </a:rPr>
              <a:t> </a:t>
            </a:r>
            <a:r>
              <a:rPr sz="1200" b="0" spc="-5" dirty="0">
                <a:latin typeface="Calibri Light"/>
                <a:cs typeface="Calibri Light"/>
              </a:rPr>
              <a:t>mem</a:t>
            </a:r>
            <a:r>
              <a:rPr sz="1200" b="0" spc="-10" dirty="0">
                <a:latin typeface="Calibri Light"/>
                <a:cs typeface="Calibri Light"/>
              </a:rPr>
              <a:t>b</a:t>
            </a:r>
            <a:r>
              <a:rPr sz="1200" b="0" spc="-5" dirty="0">
                <a:latin typeface="Calibri Light"/>
                <a:cs typeface="Calibri Light"/>
              </a:rPr>
              <a:t>e</a:t>
            </a:r>
            <a:r>
              <a:rPr sz="1200" b="0" spc="-35" dirty="0">
                <a:latin typeface="Calibri Light"/>
                <a:cs typeface="Calibri Light"/>
              </a:rPr>
              <a:t>r</a:t>
            </a:r>
            <a:r>
              <a:rPr sz="1200" b="0" spc="-5" dirty="0">
                <a:latin typeface="Calibri Light"/>
                <a:cs typeface="Calibri Light"/>
              </a:rPr>
              <a:t>s</a:t>
            </a:r>
            <a:r>
              <a:rPr sz="1200" b="0" spc="20" dirty="0">
                <a:latin typeface="Calibri Light"/>
                <a:cs typeface="Calibri Light"/>
              </a:rPr>
              <a:t> </a:t>
            </a:r>
            <a:r>
              <a:rPr sz="1200" b="0" spc="-5" dirty="0">
                <a:latin typeface="Calibri Light"/>
                <a:cs typeface="Calibri Light"/>
              </a:rPr>
              <a:t>of</a:t>
            </a:r>
            <a:r>
              <a:rPr sz="1200" b="0" spc="5" dirty="0">
                <a:latin typeface="Calibri Light"/>
                <a:cs typeface="Calibri Light"/>
              </a:rPr>
              <a:t> </a:t>
            </a:r>
            <a:r>
              <a:rPr sz="1200" b="0" spc="-5" dirty="0">
                <a:latin typeface="Calibri Light"/>
                <a:cs typeface="Calibri Light"/>
              </a:rPr>
              <a:t>th</a:t>
            </a:r>
            <a:r>
              <a:rPr sz="1200" b="0" dirty="0">
                <a:latin typeface="Calibri Light"/>
                <a:cs typeface="Calibri Light"/>
              </a:rPr>
              <a:t>e</a:t>
            </a:r>
            <a:r>
              <a:rPr sz="1200" b="0" spc="-5" dirty="0">
                <a:latin typeface="Calibri Light"/>
                <a:cs typeface="Calibri Light"/>
              </a:rPr>
              <a:t> </a:t>
            </a:r>
            <a:r>
              <a:rPr sz="1200" b="0" spc="-25" dirty="0">
                <a:latin typeface="Calibri Light"/>
                <a:cs typeface="Calibri Light"/>
              </a:rPr>
              <a:t>r</a:t>
            </a:r>
            <a:r>
              <a:rPr sz="1200" b="0" spc="-5" dirty="0">
                <a:latin typeface="Calibri Light"/>
                <a:cs typeface="Calibri Light"/>
              </a:rPr>
              <a:t>es</a:t>
            </a:r>
            <a:r>
              <a:rPr sz="1200" b="0" spc="-15" dirty="0">
                <a:latin typeface="Calibri Light"/>
                <a:cs typeface="Calibri Light"/>
              </a:rPr>
              <a:t>ea</a:t>
            </a:r>
            <a:r>
              <a:rPr sz="1200" b="0" spc="-25" dirty="0">
                <a:latin typeface="Calibri Light"/>
                <a:cs typeface="Calibri Light"/>
              </a:rPr>
              <a:t>r</a:t>
            </a:r>
            <a:r>
              <a:rPr sz="1200" b="0" spc="5" dirty="0">
                <a:latin typeface="Calibri Light"/>
                <a:cs typeface="Calibri Light"/>
              </a:rPr>
              <a:t>c</a:t>
            </a:r>
            <a:r>
              <a:rPr sz="1200" b="0" spc="-10" dirty="0">
                <a:latin typeface="Calibri Light"/>
                <a:cs typeface="Calibri Light"/>
              </a:rPr>
              <a:t>h c</a:t>
            </a:r>
            <a:r>
              <a:rPr sz="1200" b="0" spc="-5" dirty="0">
                <a:latin typeface="Calibri Light"/>
                <a:cs typeface="Calibri Light"/>
              </a:rPr>
              <a:t>omm</a:t>
            </a:r>
            <a:r>
              <a:rPr sz="1200" b="0" spc="-10" dirty="0">
                <a:latin typeface="Calibri Light"/>
                <a:cs typeface="Calibri Light"/>
              </a:rPr>
              <a:t>uni</a:t>
            </a:r>
            <a:r>
              <a:rPr sz="1200" b="0" spc="-5" dirty="0">
                <a:latin typeface="Calibri Light"/>
                <a:cs typeface="Calibri Light"/>
              </a:rPr>
              <a:t>ty</a:t>
            </a:r>
            <a:endParaRPr sz="12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7645" marR="5080">
              <a:lnSpc>
                <a:spcPts val="3460"/>
              </a:lnSpc>
            </a:pPr>
            <a:r>
              <a:rPr dirty="0"/>
              <a:t>P</a:t>
            </a:r>
            <a:r>
              <a:rPr spc="-35" dirty="0"/>
              <a:t>R</a:t>
            </a:r>
            <a:r>
              <a:rPr dirty="0"/>
              <a:t>OPO</a:t>
            </a:r>
            <a:r>
              <a:rPr spc="-50" dirty="0"/>
              <a:t>S</a:t>
            </a:r>
            <a:r>
              <a:rPr spc="-20" dirty="0"/>
              <a:t>AL</a:t>
            </a:r>
            <a:r>
              <a:rPr spc="-10" dirty="0"/>
              <a:t> </a:t>
            </a:r>
            <a:r>
              <a:rPr spc="-25" dirty="0"/>
              <a:t>SU</a:t>
            </a:r>
            <a:r>
              <a:rPr spc="-30" dirty="0"/>
              <a:t>B</a:t>
            </a:r>
            <a:r>
              <a:rPr spc="-5" dirty="0"/>
              <a:t>M</a:t>
            </a:r>
            <a:r>
              <a:rPr spc="-20" dirty="0"/>
              <a:t>ISSION</a:t>
            </a:r>
            <a:r>
              <a:rPr spc="-10" dirty="0"/>
              <a:t> </a:t>
            </a:r>
            <a:r>
              <a:rPr spc="-20" dirty="0"/>
              <a:t>IN</a:t>
            </a:r>
            <a:r>
              <a:rPr spc="-15" dirty="0"/>
              <a:t> R</a:t>
            </a:r>
            <a:r>
              <a:rPr spc="-60" dirty="0"/>
              <a:t>E</a:t>
            </a:r>
            <a:r>
              <a:rPr spc="-20" dirty="0"/>
              <a:t>S</a:t>
            </a:r>
            <a:r>
              <a:rPr spc="-75" dirty="0"/>
              <a:t>E</a:t>
            </a:r>
            <a:r>
              <a:rPr spc="-25" dirty="0"/>
              <a:t>A</a:t>
            </a:r>
            <a:r>
              <a:rPr spc="-50" dirty="0"/>
              <a:t>R</a:t>
            </a:r>
            <a:r>
              <a:rPr dirty="0"/>
              <a:t>C</a:t>
            </a:r>
            <a:r>
              <a:rPr spc="-5" dirty="0"/>
              <a:t>H</a:t>
            </a:r>
            <a:r>
              <a:rPr spc="-65" dirty="0"/>
              <a:t>.</a:t>
            </a:r>
            <a:r>
              <a:rPr spc="-5" dirty="0"/>
              <a:t>G</a:t>
            </a:r>
            <a:r>
              <a:rPr spc="-60" dirty="0"/>
              <a:t>O</a:t>
            </a:r>
            <a:r>
              <a:rPr dirty="0"/>
              <a:t>V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9298" y="1524369"/>
            <a:ext cx="7285990" cy="35293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4345" marR="5080" indent="-461645">
              <a:lnSpc>
                <a:spcPts val="3030"/>
              </a:lnSpc>
              <a:buClr>
                <a:srgbClr val="BC1F04"/>
              </a:buClr>
              <a:buSzPct val="89285"/>
              <a:buFont typeface="Arial"/>
              <a:buChar char="•"/>
              <a:tabLst>
                <a:tab pos="474980" algn="l"/>
              </a:tabLst>
            </a:pP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ni</a:t>
            </a:r>
            <a:r>
              <a:rPr sz="2800" spc="-1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ea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ll</a:t>
            </a:r>
            <a:r>
              <a:rPr sz="2800" spc="-30" dirty="0">
                <a:latin typeface="Calibri"/>
                <a:cs typeface="Calibri"/>
              </a:rPr>
              <a:t>o</a:t>
            </a:r>
            <a:r>
              <a:rPr sz="2800" spc="-40" dirty="0">
                <a:latin typeface="Calibri"/>
                <a:cs typeface="Calibri"/>
              </a:rPr>
              <a:t>w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sub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2800" spc="-20" dirty="0">
                <a:latin typeface="Calibri"/>
                <a:cs typeface="Calibri"/>
              </a:rPr>
              <a:t>issi</a:t>
            </a:r>
            <a:r>
              <a:rPr sz="2800" spc="-15" dirty="0">
                <a:latin typeface="Calibri"/>
                <a:cs typeface="Calibri"/>
              </a:rPr>
              <a:t>on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of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Full, </a:t>
            </a:r>
            <a:r>
              <a:rPr sz="2800" spc="-6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ea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spc="-3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ll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75" dirty="0">
                <a:latin typeface="Calibri"/>
                <a:cs typeface="Calibri"/>
              </a:rPr>
              <a:t>r</a:t>
            </a:r>
            <a:r>
              <a:rPr sz="2800" spc="-3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i</a:t>
            </a:r>
            <a:r>
              <a:rPr sz="2800" spc="-45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6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ls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blin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75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ll</a:t>
            </a:r>
            <a:r>
              <a:rPr sz="2800" spc="-3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w</a:t>
            </a:r>
            <a:r>
              <a:rPr sz="2800" spc="-20" dirty="0">
                <a:latin typeface="Calibri"/>
                <a:cs typeface="Calibri"/>
              </a:rPr>
              <a:t>in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85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3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927100" lvl="1" indent="-452755">
              <a:lnSpc>
                <a:spcPct val="100000"/>
              </a:lnSpc>
              <a:spcBef>
                <a:spcPts val="275"/>
              </a:spcBef>
              <a:buClr>
                <a:srgbClr val="ED6300"/>
              </a:buClr>
              <a:buSzPct val="90000"/>
              <a:buFont typeface="Wingdings"/>
              <a:buChar char=""/>
              <a:tabLst>
                <a:tab pos="927100" algn="l"/>
              </a:tabLst>
            </a:pPr>
            <a:r>
              <a:rPr sz="2500" spc="-45" dirty="0">
                <a:latin typeface="Calibri"/>
                <a:cs typeface="Calibri"/>
              </a:rPr>
              <a:t>A</a:t>
            </a:r>
            <a:r>
              <a:rPr sz="2500" spc="-15" dirty="0">
                <a:latin typeface="Calibri"/>
                <a:cs typeface="Calibri"/>
              </a:rPr>
              <a:t>OR</a:t>
            </a:r>
            <a:r>
              <a:rPr sz="2500" spc="-5" dirty="0">
                <a:latin typeface="Calibri"/>
                <a:cs typeface="Calibri"/>
              </a:rPr>
              <a:t> </a:t>
            </a:r>
            <a:r>
              <a:rPr sz="2500" spc="-25" dirty="0">
                <a:latin typeface="Calibri"/>
                <a:cs typeface="Calibri"/>
              </a:rPr>
              <a:t>P</a:t>
            </a:r>
            <a:r>
              <a:rPr sz="2500" spc="-45" dirty="0">
                <a:latin typeface="Calibri"/>
                <a:cs typeface="Calibri"/>
              </a:rPr>
              <a:t>r</a:t>
            </a:r>
            <a:r>
              <a:rPr sz="2500" spc="-15" dirty="0">
                <a:latin typeface="Calibri"/>
                <a:cs typeface="Calibri"/>
              </a:rPr>
              <a:t>o</a:t>
            </a:r>
            <a:r>
              <a:rPr sz="2500" spc="-20" dirty="0">
                <a:latin typeface="Calibri"/>
                <a:cs typeface="Calibri"/>
              </a:rPr>
              <a:t>p</a:t>
            </a:r>
            <a:r>
              <a:rPr sz="2500" spc="-15" dirty="0">
                <a:latin typeface="Calibri"/>
                <a:cs typeface="Calibri"/>
              </a:rPr>
              <a:t>osa</a:t>
            </a:r>
            <a:r>
              <a:rPr sz="2500" dirty="0">
                <a:latin typeface="Calibri"/>
                <a:cs typeface="Calibri"/>
              </a:rPr>
              <a:t>l</a:t>
            </a:r>
            <a:r>
              <a:rPr sz="2500" spc="-1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S</a:t>
            </a:r>
            <a:r>
              <a:rPr sz="2500" spc="-25" dirty="0">
                <a:latin typeface="Calibri"/>
                <a:cs typeface="Calibri"/>
              </a:rPr>
              <a:t>ubm</a:t>
            </a:r>
            <a:r>
              <a:rPr sz="2500" spc="-10" dirty="0">
                <a:latin typeface="Calibri"/>
                <a:cs typeface="Calibri"/>
              </a:rPr>
              <a:t>i</a:t>
            </a:r>
            <a:r>
              <a:rPr sz="2500" spc="-15" dirty="0">
                <a:latin typeface="Calibri"/>
                <a:cs typeface="Calibri"/>
              </a:rPr>
              <a:t>ss</a:t>
            </a:r>
            <a:r>
              <a:rPr sz="2500" dirty="0">
                <a:latin typeface="Calibri"/>
                <a:cs typeface="Calibri"/>
              </a:rPr>
              <a:t>i</a:t>
            </a:r>
            <a:r>
              <a:rPr sz="2500" spc="-15" dirty="0">
                <a:latin typeface="Calibri"/>
                <a:cs typeface="Calibri"/>
              </a:rPr>
              <a:t>on</a:t>
            </a:r>
            <a:endParaRPr sz="2500">
              <a:latin typeface="Calibri"/>
              <a:cs typeface="Calibri"/>
            </a:endParaRPr>
          </a:p>
          <a:p>
            <a:pPr marL="927100" lvl="1" indent="-452755">
              <a:lnSpc>
                <a:spcPct val="100000"/>
              </a:lnSpc>
              <a:spcBef>
                <a:spcPts val="300"/>
              </a:spcBef>
              <a:buClr>
                <a:srgbClr val="ED6300"/>
              </a:buClr>
              <a:buSzPct val="90000"/>
              <a:buFont typeface="Wingdings"/>
              <a:buChar char=""/>
              <a:tabLst>
                <a:tab pos="927100" algn="l"/>
              </a:tabLst>
            </a:pPr>
            <a:r>
              <a:rPr sz="2500" spc="-25" dirty="0">
                <a:latin typeface="Calibri"/>
                <a:cs typeface="Calibri"/>
              </a:rPr>
              <a:t>P</a:t>
            </a:r>
            <a:r>
              <a:rPr sz="2500" spc="-40" dirty="0">
                <a:latin typeface="Calibri"/>
                <a:cs typeface="Calibri"/>
              </a:rPr>
              <a:t>r</a:t>
            </a:r>
            <a:r>
              <a:rPr sz="2500" spc="-15" dirty="0">
                <a:latin typeface="Calibri"/>
                <a:cs typeface="Calibri"/>
              </a:rPr>
              <a:t>o</a:t>
            </a:r>
            <a:r>
              <a:rPr sz="2500" spc="-20" dirty="0">
                <a:latin typeface="Calibri"/>
                <a:cs typeface="Calibri"/>
              </a:rPr>
              <a:t>p</a:t>
            </a:r>
            <a:r>
              <a:rPr sz="2500" spc="-15" dirty="0">
                <a:latin typeface="Calibri"/>
                <a:cs typeface="Calibri"/>
              </a:rPr>
              <a:t>os</a:t>
            </a:r>
            <a:r>
              <a:rPr sz="2500" spc="-10" dirty="0">
                <a:latin typeface="Calibri"/>
                <a:cs typeface="Calibri"/>
              </a:rPr>
              <a:t>al File</a:t>
            </a:r>
            <a:r>
              <a:rPr sz="2500" spc="-5" dirty="0">
                <a:latin typeface="Calibri"/>
                <a:cs typeface="Calibri"/>
              </a:rPr>
              <a:t> </a:t>
            </a:r>
            <a:r>
              <a:rPr sz="2500" spc="-30" dirty="0">
                <a:latin typeface="Calibri"/>
                <a:cs typeface="Calibri"/>
              </a:rPr>
              <a:t>U</a:t>
            </a:r>
            <a:r>
              <a:rPr sz="2500" spc="-20" dirty="0">
                <a:latin typeface="Calibri"/>
                <a:cs typeface="Calibri"/>
              </a:rPr>
              <a:t>pd</a:t>
            </a:r>
            <a:r>
              <a:rPr sz="2500" spc="-35" dirty="0">
                <a:latin typeface="Calibri"/>
                <a:cs typeface="Calibri"/>
              </a:rPr>
              <a:t>a</a:t>
            </a:r>
            <a:r>
              <a:rPr sz="2500" spc="-30" dirty="0">
                <a:latin typeface="Calibri"/>
                <a:cs typeface="Calibri"/>
              </a:rPr>
              <a:t>t</a:t>
            </a:r>
            <a:r>
              <a:rPr sz="2500" spc="-15" dirty="0">
                <a:latin typeface="Calibri"/>
                <a:cs typeface="Calibri"/>
              </a:rPr>
              <a:t>e</a:t>
            </a:r>
            <a:r>
              <a:rPr sz="2500" spc="-10" dirty="0">
                <a:latin typeface="Calibri"/>
                <a:cs typeface="Calibri"/>
              </a:rPr>
              <a:t> </a:t>
            </a:r>
            <a:r>
              <a:rPr sz="2500" spc="-20" dirty="0">
                <a:latin typeface="Calibri"/>
                <a:cs typeface="Calibri"/>
              </a:rPr>
              <a:t>&amp;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20" dirty="0">
                <a:latin typeface="Calibri"/>
                <a:cs typeface="Calibri"/>
              </a:rPr>
              <a:t>Bud</a:t>
            </a:r>
            <a:r>
              <a:rPr sz="2500" spc="-40" dirty="0">
                <a:latin typeface="Calibri"/>
                <a:cs typeface="Calibri"/>
              </a:rPr>
              <a:t>g</a:t>
            </a:r>
            <a:r>
              <a:rPr sz="2500" spc="-25" dirty="0">
                <a:latin typeface="Calibri"/>
                <a:cs typeface="Calibri"/>
              </a:rPr>
              <a:t>e</a:t>
            </a:r>
            <a:r>
              <a:rPr sz="2500" spc="-10" dirty="0">
                <a:latin typeface="Calibri"/>
                <a:cs typeface="Calibri"/>
              </a:rPr>
              <a:t>t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65" dirty="0">
                <a:latin typeface="Calibri"/>
                <a:cs typeface="Calibri"/>
              </a:rPr>
              <a:t>R</a:t>
            </a:r>
            <a:r>
              <a:rPr sz="2500" spc="-25" dirty="0">
                <a:latin typeface="Calibri"/>
                <a:cs typeface="Calibri"/>
              </a:rPr>
              <a:t>e</a:t>
            </a:r>
            <a:r>
              <a:rPr sz="2500" spc="-10" dirty="0">
                <a:latin typeface="Calibri"/>
                <a:cs typeface="Calibri"/>
              </a:rPr>
              <a:t>vi</a:t>
            </a:r>
            <a:r>
              <a:rPr sz="2500" spc="-15" dirty="0">
                <a:latin typeface="Calibri"/>
                <a:cs typeface="Calibri"/>
              </a:rPr>
              <a:t>sion</a:t>
            </a:r>
            <a:endParaRPr sz="25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2150">
              <a:latin typeface="Times New Roman"/>
              <a:cs typeface="Times New Roman"/>
            </a:endParaRPr>
          </a:p>
          <a:p>
            <a:pPr marL="474345" marR="746125" indent="-461645">
              <a:lnSpc>
                <a:spcPct val="100000"/>
              </a:lnSpc>
              <a:buClr>
                <a:srgbClr val="BC1F04"/>
              </a:buClr>
              <a:buFont typeface="Arial"/>
              <a:buChar char="•"/>
              <a:tabLst>
                <a:tab pos="474980" algn="l"/>
              </a:tabLst>
            </a:pPr>
            <a:r>
              <a:rPr sz="2800" spc="-20" dirty="0">
                <a:latin typeface="Calibri"/>
                <a:cs typeface="Calibri"/>
              </a:rPr>
              <a:t>Fu</a:t>
            </a:r>
            <a:r>
              <a:rPr sz="2800" spc="-1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ea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es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w</a:t>
            </a:r>
            <a:r>
              <a:rPr sz="2800" spc="-10" dirty="0">
                <a:latin typeface="Calibri"/>
                <a:cs typeface="Calibri"/>
              </a:rPr>
              <a:t>il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bl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ot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er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6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 </a:t>
            </a:r>
            <a:r>
              <a:rPr sz="2800" spc="-20" dirty="0">
                <a:latin typeface="Calibri"/>
                <a:cs typeface="Calibri"/>
              </a:rPr>
              <a:t>typ</a:t>
            </a:r>
            <a:r>
              <a:rPr sz="2800" spc="-15" dirty="0">
                <a:latin typeface="Calibri"/>
                <a:cs typeface="Calibri"/>
              </a:rPr>
              <a:t>es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85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3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7645" marR="5080">
              <a:lnSpc>
                <a:spcPts val="3460"/>
              </a:lnSpc>
            </a:pPr>
            <a:r>
              <a:rPr spc="-25" dirty="0"/>
              <a:t>R</a:t>
            </a:r>
            <a:r>
              <a:rPr spc="-60" dirty="0"/>
              <a:t>E</a:t>
            </a:r>
            <a:r>
              <a:rPr spc="-20" dirty="0"/>
              <a:t>S</a:t>
            </a:r>
            <a:r>
              <a:rPr spc="-75" dirty="0"/>
              <a:t>E</a:t>
            </a:r>
            <a:r>
              <a:rPr spc="-25" dirty="0"/>
              <a:t>A</a:t>
            </a:r>
            <a:r>
              <a:rPr spc="-50" dirty="0"/>
              <a:t>R</a:t>
            </a:r>
            <a:r>
              <a:rPr dirty="0"/>
              <a:t>C</a:t>
            </a:r>
            <a:r>
              <a:rPr spc="-5" dirty="0"/>
              <a:t>H</a:t>
            </a:r>
            <a:r>
              <a:rPr spc="-65" dirty="0"/>
              <a:t>.</a:t>
            </a:r>
            <a:r>
              <a:rPr spc="-5" dirty="0"/>
              <a:t>G</a:t>
            </a:r>
            <a:r>
              <a:rPr spc="-60" dirty="0"/>
              <a:t>O</a:t>
            </a:r>
            <a:r>
              <a:rPr spc="-114" dirty="0"/>
              <a:t>V</a:t>
            </a:r>
            <a:r>
              <a:rPr spc="-10" dirty="0"/>
              <a:t>: </a:t>
            </a:r>
            <a:r>
              <a:rPr spc="-25" dirty="0"/>
              <a:t>R</a:t>
            </a:r>
            <a:r>
              <a:rPr spc="-75" dirty="0"/>
              <a:t>E</a:t>
            </a:r>
            <a:r>
              <a:rPr dirty="0"/>
              <a:t>C</a:t>
            </a:r>
            <a:r>
              <a:rPr spc="-5" dirty="0"/>
              <a:t>E</a:t>
            </a:r>
            <a:r>
              <a:rPr spc="-25" dirty="0"/>
              <a:t>NT</a:t>
            </a:r>
            <a:r>
              <a:rPr spc="-10" dirty="0"/>
              <a:t> </a:t>
            </a:r>
            <a:r>
              <a:rPr spc="-25" dirty="0"/>
              <a:t>EN</a:t>
            </a:r>
            <a:r>
              <a:rPr spc="-30" dirty="0"/>
              <a:t>H</a:t>
            </a:r>
            <a:r>
              <a:rPr spc="-25" dirty="0"/>
              <a:t>AN</a:t>
            </a:r>
            <a:r>
              <a:rPr dirty="0"/>
              <a:t>C</a:t>
            </a:r>
            <a:r>
              <a:rPr spc="-30" dirty="0"/>
              <a:t>EME</a:t>
            </a:r>
            <a:r>
              <a:rPr spc="-25" dirty="0"/>
              <a:t>N</a:t>
            </a:r>
            <a:r>
              <a:rPr spc="-10" dirty="0"/>
              <a:t>T</a:t>
            </a:r>
            <a:r>
              <a:rPr spc="-20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9298" y="1438291"/>
            <a:ext cx="7291705" cy="4242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4345" indent="-461645">
              <a:lnSpc>
                <a:spcPct val="100000"/>
              </a:lnSpc>
              <a:buClr>
                <a:srgbClr val="BC1F04"/>
              </a:buClr>
              <a:buSzPct val="90384"/>
              <a:buFont typeface="Arial"/>
              <a:buChar char="•"/>
              <a:tabLst>
                <a:tab pos="474980" algn="l"/>
              </a:tabLst>
            </a:pPr>
            <a:r>
              <a:rPr sz="2600" spc="5" dirty="0">
                <a:latin typeface="Calibri"/>
                <a:cs typeface="Calibri"/>
              </a:rPr>
              <a:t>A</a:t>
            </a:r>
            <a:r>
              <a:rPr sz="2600" dirty="0">
                <a:latin typeface="Calibri"/>
                <a:cs typeface="Calibri"/>
              </a:rPr>
              <a:t>d</a:t>
            </a:r>
            <a:r>
              <a:rPr sz="2600" spc="-5" dirty="0">
                <a:latin typeface="Calibri"/>
                <a:cs typeface="Calibri"/>
              </a:rPr>
              <a:t>d</a:t>
            </a:r>
            <a:r>
              <a:rPr sz="2600" dirty="0">
                <a:latin typeface="Calibri"/>
                <a:cs typeface="Calibri"/>
              </a:rPr>
              <a:t>iti</a:t>
            </a:r>
            <a:r>
              <a:rPr sz="2600" spc="-5" dirty="0">
                <a:latin typeface="Calibri"/>
                <a:cs typeface="Calibri"/>
              </a:rPr>
              <a:t>on</a:t>
            </a:r>
            <a:r>
              <a:rPr sz="2600" dirty="0">
                <a:latin typeface="Calibri"/>
                <a:cs typeface="Calibri"/>
              </a:rPr>
              <a:t>al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f</a:t>
            </a:r>
            <a:r>
              <a:rPr sz="2600" dirty="0">
                <a:latin typeface="Calibri"/>
                <a:cs typeface="Calibri"/>
              </a:rPr>
              <a:t>l</a:t>
            </a:r>
            <a:r>
              <a:rPr sz="2600" spc="-40" dirty="0">
                <a:latin typeface="Calibri"/>
                <a:cs typeface="Calibri"/>
              </a:rPr>
              <a:t>e</a:t>
            </a:r>
            <a:r>
              <a:rPr sz="2600" dirty="0">
                <a:latin typeface="Calibri"/>
                <a:cs typeface="Calibri"/>
              </a:rPr>
              <a:t>xibilities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spc="-65" dirty="0">
                <a:latin typeface="Calibri"/>
                <a:cs typeface="Calibri"/>
              </a:rPr>
              <a:t>f</a:t>
            </a:r>
            <a:r>
              <a:rPr sz="2600" spc="-10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r </a:t>
            </a:r>
            <a:r>
              <a:rPr sz="2600" spc="-5" dirty="0">
                <a:latin typeface="Calibri"/>
                <a:cs typeface="Calibri"/>
              </a:rPr>
              <a:t>P</a:t>
            </a:r>
            <a:r>
              <a:rPr sz="2600" spc="5" dirty="0">
                <a:latin typeface="Calibri"/>
                <a:cs typeface="Calibri"/>
              </a:rPr>
              <a:t>D</a:t>
            </a:r>
            <a:r>
              <a:rPr sz="2600" dirty="0">
                <a:latin typeface="Calibri"/>
                <a:cs typeface="Calibri"/>
              </a:rPr>
              <a:t>F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up</a:t>
            </a:r>
            <a:r>
              <a:rPr sz="2600" dirty="0">
                <a:latin typeface="Calibri"/>
                <a:cs typeface="Calibri"/>
              </a:rPr>
              <a:t>l</a:t>
            </a:r>
            <a:r>
              <a:rPr sz="2600" spc="-10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ads</a:t>
            </a:r>
            <a:endParaRPr sz="2600">
              <a:latin typeface="Calibri"/>
              <a:cs typeface="Calibri"/>
            </a:endParaRPr>
          </a:p>
          <a:p>
            <a:pPr marL="760730" marR="1009015" lvl="1" indent="-461645">
              <a:lnSpc>
                <a:spcPct val="80000"/>
              </a:lnSpc>
              <a:spcBef>
                <a:spcPts val="610"/>
              </a:spcBef>
              <a:buClr>
                <a:srgbClr val="ED6300"/>
              </a:buClr>
              <a:buSzPct val="89130"/>
              <a:buFont typeface="Wingdings"/>
              <a:buChar char=""/>
              <a:tabLst>
                <a:tab pos="761365" algn="l"/>
              </a:tabLst>
            </a:pPr>
            <a:r>
              <a:rPr sz="2300" spc="-5" dirty="0">
                <a:latin typeface="Calibri"/>
                <a:cs typeface="Calibri"/>
              </a:rPr>
              <a:t>S</a:t>
            </a:r>
            <a:r>
              <a:rPr sz="2300" dirty="0">
                <a:latin typeface="Calibri"/>
                <a:cs typeface="Calibri"/>
              </a:rPr>
              <a:t>upp</a:t>
            </a:r>
            <a:r>
              <a:rPr sz="2300" spc="-5" dirty="0">
                <a:latin typeface="Calibri"/>
                <a:cs typeface="Calibri"/>
              </a:rPr>
              <a:t>o</a:t>
            </a:r>
            <a:r>
              <a:rPr sz="2300" dirty="0">
                <a:latin typeface="Calibri"/>
                <a:cs typeface="Calibri"/>
              </a:rPr>
              <a:t>rt</a:t>
            </a:r>
            <a:r>
              <a:rPr sz="2300" spc="15" dirty="0">
                <a:latin typeface="Calibri"/>
                <a:cs typeface="Calibri"/>
              </a:rPr>
              <a:t> </a:t>
            </a:r>
            <a:r>
              <a:rPr sz="2300" spc="-45" dirty="0">
                <a:latin typeface="Calibri"/>
                <a:cs typeface="Calibri"/>
              </a:rPr>
              <a:t>f</a:t>
            </a:r>
            <a:r>
              <a:rPr sz="2300" spc="-5" dirty="0">
                <a:latin typeface="Calibri"/>
                <a:cs typeface="Calibri"/>
              </a:rPr>
              <a:t>o</a:t>
            </a:r>
            <a:r>
              <a:rPr sz="2300" dirty="0">
                <a:latin typeface="Calibri"/>
                <a:cs typeface="Calibri"/>
              </a:rPr>
              <a:t>r</a:t>
            </a:r>
            <a:r>
              <a:rPr sz="2300" spc="-15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PD</a:t>
            </a:r>
            <a:r>
              <a:rPr sz="2300" spc="-40" dirty="0">
                <a:latin typeface="Calibri"/>
                <a:cs typeface="Calibri"/>
              </a:rPr>
              <a:t>F</a:t>
            </a:r>
            <a:r>
              <a:rPr sz="2300" dirty="0">
                <a:latin typeface="Calibri"/>
                <a:cs typeface="Calibri"/>
              </a:rPr>
              <a:t>s</a:t>
            </a:r>
            <a:r>
              <a:rPr sz="2300" spc="5" dirty="0">
                <a:latin typeface="Calibri"/>
                <a:cs typeface="Calibri"/>
              </a:rPr>
              <a:t> </a:t>
            </a:r>
            <a:r>
              <a:rPr sz="2300" spc="-30" dirty="0">
                <a:latin typeface="Calibri"/>
                <a:cs typeface="Calibri"/>
              </a:rPr>
              <a:t>g</a:t>
            </a:r>
            <a:r>
              <a:rPr sz="2300" spc="5" dirty="0">
                <a:latin typeface="Calibri"/>
                <a:cs typeface="Calibri"/>
              </a:rPr>
              <a:t>e</a:t>
            </a:r>
            <a:r>
              <a:rPr sz="2300" dirty="0">
                <a:latin typeface="Calibri"/>
                <a:cs typeface="Calibri"/>
              </a:rPr>
              <a:t>n</a:t>
            </a:r>
            <a:r>
              <a:rPr sz="2300" spc="5" dirty="0">
                <a:latin typeface="Calibri"/>
                <a:cs typeface="Calibri"/>
              </a:rPr>
              <a:t>e</a:t>
            </a:r>
            <a:r>
              <a:rPr sz="2300" spc="-50" dirty="0">
                <a:latin typeface="Calibri"/>
                <a:cs typeface="Calibri"/>
              </a:rPr>
              <a:t>r</a:t>
            </a:r>
            <a:r>
              <a:rPr sz="2300" spc="-25" dirty="0">
                <a:latin typeface="Calibri"/>
                <a:cs typeface="Calibri"/>
              </a:rPr>
              <a:t>a</a:t>
            </a:r>
            <a:r>
              <a:rPr sz="2300" spc="-30" dirty="0">
                <a:latin typeface="Calibri"/>
                <a:cs typeface="Calibri"/>
              </a:rPr>
              <a:t>t</a:t>
            </a:r>
            <a:r>
              <a:rPr sz="2300" spc="5" dirty="0">
                <a:latin typeface="Calibri"/>
                <a:cs typeface="Calibri"/>
              </a:rPr>
              <a:t>e</a:t>
            </a:r>
            <a:r>
              <a:rPr sz="2300" dirty="0">
                <a:latin typeface="Calibri"/>
                <a:cs typeface="Calibri"/>
              </a:rPr>
              <a:t>d</a:t>
            </a:r>
            <a:r>
              <a:rPr sz="2300" spc="20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f</a:t>
            </a:r>
            <a:r>
              <a:rPr sz="2300" spc="-35" dirty="0">
                <a:latin typeface="Calibri"/>
                <a:cs typeface="Calibri"/>
              </a:rPr>
              <a:t>r</a:t>
            </a:r>
            <a:r>
              <a:rPr sz="2300" spc="-5" dirty="0">
                <a:latin typeface="Calibri"/>
                <a:cs typeface="Calibri"/>
              </a:rPr>
              <a:t>o</a:t>
            </a:r>
            <a:r>
              <a:rPr sz="2300" dirty="0">
                <a:latin typeface="Calibri"/>
                <a:cs typeface="Calibri"/>
              </a:rPr>
              <a:t>m</a:t>
            </a:r>
            <a:r>
              <a:rPr sz="2300" spc="-10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La</a:t>
            </a:r>
            <a:r>
              <a:rPr sz="2300" spc="-200" dirty="0">
                <a:latin typeface="Calibri"/>
                <a:cs typeface="Calibri"/>
              </a:rPr>
              <a:t>T</a:t>
            </a:r>
            <a:r>
              <a:rPr sz="2300" spc="5" dirty="0">
                <a:latin typeface="Calibri"/>
                <a:cs typeface="Calibri"/>
              </a:rPr>
              <a:t>e</a:t>
            </a:r>
            <a:r>
              <a:rPr sz="2300" dirty="0">
                <a:latin typeface="Calibri"/>
                <a:cs typeface="Calibri"/>
              </a:rPr>
              <a:t>X</a:t>
            </a:r>
            <a:r>
              <a:rPr sz="2300" spc="-15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so</a:t>
            </a:r>
            <a:r>
              <a:rPr sz="2300" dirty="0">
                <a:latin typeface="Calibri"/>
                <a:cs typeface="Calibri"/>
              </a:rPr>
              <a:t>u</a:t>
            </a:r>
            <a:r>
              <a:rPr sz="2300" spc="-35" dirty="0">
                <a:latin typeface="Calibri"/>
                <a:cs typeface="Calibri"/>
              </a:rPr>
              <a:t>r</a:t>
            </a:r>
            <a:r>
              <a:rPr sz="2300" spc="-5" dirty="0">
                <a:latin typeface="Calibri"/>
                <a:cs typeface="Calibri"/>
              </a:rPr>
              <a:t>ce </a:t>
            </a:r>
            <a:r>
              <a:rPr sz="2300" dirty="0">
                <a:latin typeface="Calibri"/>
                <a:cs typeface="Calibri"/>
              </a:rPr>
              <a:t>d</a:t>
            </a:r>
            <a:r>
              <a:rPr sz="2300" spc="-5" dirty="0">
                <a:latin typeface="Calibri"/>
                <a:cs typeface="Calibri"/>
              </a:rPr>
              <a:t>oc</a:t>
            </a:r>
            <a:r>
              <a:rPr sz="2300" dirty="0">
                <a:latin typeface="Calibri"/>
                <a:cs typeface="Calibri"/>
              </a:rPr>
              <a:t>u</a:t>
            </a:r>
            <a:r>
              <a:rPr sz="2300" spc="-5" dirty="0">
                <a:latin typeface="Calibri"/>
                <a:cs typeface="Calibri"/>
              </a:rPr>
              <a:t>m</a:t>
            </a:r>
            <a:r>
              <a:rPr sz="2300" spc="5" dirty="0">
                <a:latin typeface="Calibri"/>
                <a:cs typeface="Calibri"/>
              </a:rPr>
              <a:t>e</a:t>
            </a:r>
            <a:r>
              <a:rPr sz="2300" spc="-25" dirty="0">
                <a:latin typeface="Calibri"/>
                <a:cs typeface="Calibri"/>
              </a:rPr>
              <a:t>n</a:t>
            </a:r>
            <a:r>
              <a:rPr sz="2300" spc="-5" dirty="0">
                <a:latin typeface="Calibri"/>
                <a:cs typeface="Calibri"/>
              </a:rPr>
              <a:t>ts</a:t>
            </a:r>
            <a:endParaRPr sz="2300">
              <a:latin typeface="Calibri"/>
              <a:cs typeface="Calibri"/>
            </a:endParaRPr>
          </a:p>
          <a:p>
            <a:pPr marL="760730" lvl="1" indent="-461645">
              <a:lnSpc>
                <a:spcPct val="100000"/>
              </a:lnSpc>
              <a:spcBef>
                <a:spcPts val="45"/>
              </a:spcBef>
              <a:buClr>
                <a:srgbClr val="ED6300"/>
              </a:buClr>
              <a:buSzPct val="89130"/>
              <a:buFont typeface="Wingdings"/>
              <a:buChar char=""/>
              <a:tabLst>
                <a:tab pos="761365" algn="l"/>
              </a:tabLst>
            </a:pPr>
            <a:r>
              <a:rPr sz="2300" spc="-5" dirty="0">
                <a:latin typeface="Calibri"/>
                <a:cs typeface="Calibri"/>
              </a:rPr>
              <a:t>Com</a:t>
            </a:r>
            <a:r>
              <a:rPr sz="2300" dirty="0">
                <a:latin typeface="Calibri"/>
                <a:cs typeface="Calibri"/>
              </a:rPr>
              <a:t>p</a:t>
            </a:r>
            <a:r>
              <a:rPr sz="2300" spc="-5" dirty="0">
                <a:latin typeface="Calibri"/>
                <a:cs typeface="Calibri"/>
              </a:rPr>
              <a:t>lia</a:t>
            </a:r>
            <a:r>
              <a:rPr sz="2300" dirty="0">
                <a:latin typeface="Calibri"/>
                <a:cs typeface="Calibri"/>
              </a:rPr>
              <a:t>n</a:t>
            </a:r>
            <a:r>
              <a:rPr sz="2300" spc="-5" dirty="0">
                <a:latin typeface="Calibri"/>
                <a:cs typeface="Calibri"/>
              </a:rPr>
              <a:t>c</a:t>
            </a:r>
            <a:r>
              <a:rPr sz="2300" dirty="0">
                <a:latin typeface="Calibri"/>
                <a:cs typeface="Calibri"/>
              </a:rPr>
              <a:t>e </a:t>
            </a:r>
            <a:r>
              <a:rPr sz="2300" spc="-5" dirty="0">
                <a:latin typeface="Calibri"/>
                <a:cs typeface="Calibri"/>
              </a:rPr>
              <a:t>c</a:t>
            </a:r>
            <a:r>
              <a:rPr sz="2300" dirty="0">
                <a:latin typeface="Calibri"/>
                <a:cs typeface="Calibri"/>
              </a:rPr>
              <a:t>h</a:t>
            </a:r>
            <a:r>
              <a:rPr sz="2300" spc="5" dirty="0">
                <a:latin typeface="Calibri"/>
                <a:cs typeface="Calibri"/>
              </a:rPr>
              <a:t>e</a:t>
            </a:r>
            <a:r>
              <a:rPr sz="2300" spc="-5" dirty="0">
                <a:latin typeface="Calibri"/>
                <a:cs typeface="Calibri"/>
              </a:rPr>
              <a:t>c</a:t>
            </a:r>
            <a:r>
              <a:rPr sz="2300" spc="-30" dirty="0">
                <a:latin typeface="Calibri"/>
                <a:cs typeface="Calibri"/>
              </a:rPr>
              <a:t>k</a:t>
            </a:r>
            <a:r>
              <a:rPr sz="2300" dirty="0">
                <a:latin typeface="Calibri"/>
                <a:cs typeface="Calibri"/>
              </a:rPr>
              <a:t>s</a:t>
            </a:r>
            <a:r>
              <a:rPr sz="2300" spc="20" dirty="0">
                <a:latin typeface="Calibri"/>
                <a:cs typeface="Calibri"/>
              </a:rPr>
              <a:t> </a:t>
            </a:r>
            <a:r>
              <a:rPr sz="2300" spc="-45" dirty="0">
                <a:latin typeface="Calibri"/>
                <a:cs typeface="Calibri"/>
              </a:rPr>
              <a:t>f</a:t>
            </a:r>
            <a:r>
              <a:rPr sz="2300" spc="-5" dirty="0">
                <a:latin typeface="Calibri"/>
                <a:cs typeface="Calibri"/>
              </a:rPr>
              <a:t>o</a:t>
            </a:r>
            <a:r>
              <a:rPr sz="2300" dirty="0">
                <a:latin typeface="Calibri"/>
                <a:cs typeface="Calibri"/>
              </a:rPr>
              <a:t>r</a:t>
            </a:r>
            <a:r>
              <a:rPr sz="2300" spc="-5" dirty="0">
                <a:latin typeface="Calibri"/>
                <a:cs typeface="Calibri"/>
              </a:rPr>
              <a:t> </a:t>
            </a:r>
            <a:r>
              <a:rPr sz="2300" spc="-45" dirty="0">
                <a:latin typeface="Calibri"/>
                <a:cs typeface="Calibri"/>
              </a:rPr>
              <a:t>f</a:t>
            </a:r>
            <a:r>
              <a:rPr sz="2300" spc="-5" dirty="0">
                <a:latin typeface="Calibri"/>
                <a:cs typeface="Calibri"/>
              </a:rPr>
              <a:t>o</a:t>
            </a:r>
            <a:r>
              <a:rPr sz="2300" spc="-25" dirty="0">
                <a:latin typeface="Calibri"/>
                <a:cs typeface="Calibri"/>
              </a:rPr>
              <a:t>n</a:t>
            </a:r>
            <a:r>
              <a:rPr sz="2300" spc="-5" dirty="0">
                <a:latin typeface="Calibri"/>
                <a:cs typeface="Calibri"/>
              </a:rPr>
              <a:t>t</a:t>
            </a:r>
            <a:r>
              <a:rPr sz="2300" dirty="0">
                <a:latin typeface="Calibri"/>
                <a:cs typeface="Calibri"/>
              </a:rPr>
              <a:t>s</a:t>
            </a:r>
            <a:r>
              <a:rPr sz="2300" spc="5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and</a:t>
            </a:r>
            <a:r>
              <a:rPr sz="2300" spc="-5" dirty="0">
                <a:latin typeface="Calibri"/>
                <a:cs typeface="Calibri"/>
              </a:rPr>
              <a:t> </a:t>
            </a:r>
            <a:r>
              <a:rPr sz="2300" spc="-45" dirty="0">
                <a:latin typeface="Calibri"/>
                <a:cs typeface="Calibri"/>
              </a:rPr>
              <a:t>f</a:t>
            </a:r>
            <a:r>
              <a:rPr sz="2300" spc="-5" dirty="0">
                <a:latin typeface="Calibri"/>
                <a:cs typeface="Calibri"/>
              </a:rPr>
              <a:t>o</a:t>
            </a:r>
            <a:r>
              <a:rPr sz="2300" spc="-25" dirty="0">
                <a:latin typeface="Calibri"/>
                <a:cs typeface="Calibri"/>
              </a:rPr>
              <a:t>n</a:t>
            </a:r>
            <a:r>
              <a:rPr sz="2300" dirty="0">
                <a:latin typeface="Calibri"/>
                <a:cs typeface="Calibri"/>
              </a:rPr>
              <a:t>t </a:t>
            </a:r>
            <a:r>
              <a:rPr sz="2300" spc="-5" dirty="0">
                <a:latin typeface="Calibri"/>
                <a:cs typeface="Calibri"/>
              </a:rPr>
              <a:t>si</a:t>
            </a:r>
            <a:r>
              <a:rPr sz="2300" spc="-50" dirty="0">
                <a:latin typeface="Calibri"/>
                <a:cs typeface="Calibri"/>
              </a:rPr>
              <a:t>z</a:t>
            </a:r>
            <a:r>
              <a:rPr sz="2300" spc="5" dirty="0">
                <a:latin typeface="Calibri"/>
                <a:cs typeface="Calibri"/>
              </a:rPr>
              <a:t>e</a:t>
            </a:r>
            <a:r>
              <a:rPr sz="2300" dirty="0">
                <a:latin typeface="Calibri"/>
                <a:cs typeface="Calibri"/>
              </a:rPr>
              <a:t>s</a:t>
            </a:r>
            <a:endParaRPr sz="2300">
              <a:latin typeface="Calibri"/>
              <a:cs typeface="Calibri"/>
            </a:endParaRPr>
          </a:p>
          <a:p>
            <a:pPr marL="885825" marR="535940" lvl="2" indent="-461645">
              <a:lnSpc>
                <a:spcPct val="80000"/>
              </a:lnSpc>
              <a:spcBef>
                <a:spcPts val="610"/>
              </a:spcBef>
              <a:buClr>
                <a:srgbClr val="982463"/>
              </a:buClr>
              <a:buFont typeface="Arial"/>
              <a:buChar char="•"/>
              <a:tabLst>
                <a:tab pos="886460" algn="l"/>
              </a:tabLst>
            </a:pP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ri</a:t>
            </a:r>
            <a:r>
              <a:rPr sz="2000" dirty="0">
                <a:latin typeface="Calibri"/>
                <a:cs typeface="Calibri"/>
              </a:rPr>
              <a:t>al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(n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ri</a:t>
            </a:r>
            <a:r>
              <a:rPr sz="2000" dirty="0">
                <a:latin typeface="Calibri"/>
                <a:cs typeface="Calibri"/>
              </a:rPr>
              <a:t>al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Na</a:t>
            </a:r>
            <a:r>
              <a:rPr sz="2000" spc="-5" dirty="0">
                <a:latin typeface="Calibri"/>
                <a:cs typeface="Calibri"/>
              </a:rPr>
              <a:t>r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15" dirty="0">
                <a:latin typeface="Calibri"/>
                <a:cs typeface="Calibri"/>
              </a:rPr>
              <a:t>o</a:t>
            </a:r>
            <a:r>
              <a:rPr sz="2000" spc="-5" dirty="0">
                <a:latin typeface="Calibri"/>
                <a:cs typeface="Calibri"/>
              </a:rPr>
              <a:t>w</a:t>
            </a:r>
            <a:r>
              <a:rPr sz="2000" dirty="0">
                <a:latin typeface="Calibri"/>
                <a:cs typeface="Calibri"/>
              </a:rPr>
              <a:t>),</a:t>
            </a:r>
            <a:r>
              <a:rPr sz="2000" spc="-5" dirty="0">
                <a:latin typeface="Calibri"/>
                <a:cs typeface="Calibri"/>
              </a:rPr>
              <a:t> Co</a:t>
            </a:r>
            <a:r>
              <a:rPr sz="2000" dirty="0">
                <a:latin typeface="Calibri"/>
                <a:cs typeface="Calibri"/>
              </a:rPr>
              <a:t>u</a:t>
            </a:r>
            <a:r>
              <a:rPr sz="2000" spc="-5" dirty="0">
                <a:latin typeface="Calibri"/>
                <a:cs typeface="Calibri"/>
              </a:rPr>
              <a:t>rie</a:t>
            </a:r>
            <a:r>
              <a:rPr sz="2000" dirty="0">
                <a:latin typeface="Calibri"/>
                <a:cs typeface="Calibri"/>
              </a:rPr>
              <a:t>r N</a:t>
            </a:r>
            <a:r>
              <a:rPr sz="2000" spc="-15" dirty="0">
                <a:latin typeface="Calibri"/>
                <a:cs typeface="Calibri"/>
              </a:rPr>
              <a:t>e</a:t>
            </a:r>
            <a:r>
              <a:rPr sz="2000" spc="-175" dirty="0">
                <a:latin typeface="Calibri"/>
                <a:cs typeface="Calibri"/>
              </a:rPr>
              <a:t>w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5" dirty="0">
                <a:latin typeface="Calibri"/>
                <a:cs typeface="Calibri"/>
              </a:rPr>
              <a:t>P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l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40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5" dirty="0">
                <a:latin typeface="Calibri"/>
                <a:cs typeface="Calibri"/>
              </a:rPr>
              <a:t>P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l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no </a:t>
            </a:r>
            <a:r>
              <a:rPr sz="2000" spc="-5" dirty="0">
                <a:latin typeface="Calibri"/>
                <a:cs typeface="Calibri"/>
              </a:rPr>
              <a:t>Li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ot</a:t>
            </a:r>
            <a:r>
              <a:rPr sz="2000" spc="5" dirty="0">
                <a:latin typeface="Calibri"/>
                <a:cs typeface="Calibri"/>
              </a:rPr>
              <a:t>y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</a:t>
            </a:r>
            <a:r>
              <a:rPr sz="2000" spc="-5" dirty="0">
                <a:latin typeface="Calibri"/>
                <a:cs typeface="Calibri"/>
              </a:rPr>
              <a:t>el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spc="-1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 a </a:t>
            </a:r>
            <a:r>
              <a:rPr sz="2000" spc="-40" dirty="0">
                <a:latin typeface="Calibri"/>
                <a:cs typeface="Calibri"/>
              </a:rPr>
              <a:t>f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si</a:t>
            </a:r>
            <a:r>
              <a:rPr sz="2000" spc="-50" dirty="0">
                <a:latin typeface="Calibri"/>
                <a:cs typeface="Calibri"/>
              </a:rPr>
              <a:t>z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10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5" dirty="0">
                <a:latin typeface="Calibri"/>
                <a:cs typeface="Calibri"/>
              </a:rPr>
              <a:t>oi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ts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spc="-10" dirty="0">
                <a:latin typeface="Calibri"/>
                <a:cs typeface="Calibri"/>
              </a:rPr>
              <a:t>g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-21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 marL="885825" lvl="2" indent="-461645">
              <a:lnSpc>
                <a:spcPct val="100000"/>
              </a:lnSpc>
              <a:spcBef>
                <a:spcPts val="120"/>
              </a:spcBef>
              <a:buClr>
                <a:srgbClr val="982463"/>
              </a:buClr>
              <a:buFont typeface="Arial"/>
              <a:buChar char="•"/>
              <a:tabLst>
                <a:tab pos="886460" algn="l"/>
              </a:tabLst>
            </a:pPr>
            <a:r>
              <a:rPr sz="2000" spc="-5" dirty="0">
                <a:latin typeface="Calibri"/>
                <a:cs typeface="Calibri"/>
              </a:rPr>
              <a:t>Time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1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w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35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om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 a </a:t>
            </a:r>
            <a:r>
              <a:rPr sz="2000" spc="-40" dirty="0">
                <a:latin typeface="Calibri"/>
                <a:cs typeface="Calibri"/>
              </a:rPr>
              <a:t>f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si</a:t>
            </a:r>
            <a:r>
              <a:rPr sz="2000" spc="-50" dirty="0">
                <a:latin typeface="Calibri"/>
                <a:cs typeface="Calibri"/>
              </a:rPr>
              <a:t>z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10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5" dirty="0">
                <a:latin typeface="Calibri"/>
                <a:cs typeface="Calibri"/>
              </a:rPr>
              <a:t>oi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ts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r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spc="-10" dirty="0">
                <a:latin typeface="Calibri"/>
                <a:cs typeface="Calibri"/>
              </a:rPr>
              <a:t>g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r</a:t>
            </a:r>
            <a:endParaRPr sz="2000">
              <a:latin typeface="Calibri"/>
              <a:cs typeface="Calibri"/>
            </a:endParaRPr>
          </a:p>
          <a:p>
            <a:pPr marL="885825" marR="13335" lvl="2" indent="-461645">
              <a:lnSpc>
                <a:spcPct val="80000"/>
              </a:lnSpc>
              <a:spcBef>
                <a:spcPts val="600"/>
              </a:spcBef>
              <a:buClr>
                <a:srgbClr val="982463"/>
              </a:buClr>
              <a:buFont typeface="Arial"/>
              <a:buChar char="•"/>
              <a:tabLst>
                <a:tab pos="886460" algn="l"/>
              </a:tabLst>
            </a:pPr>
            <a:r>
              <a:rPr sz="2000" spc="-5" dirty="0">
                <a:latin typeface="Calibri"/>
                <a:cs typeface="Calibri"/>
              </a:rPr>
              <a:t>Co</a:t>
            </a:r>
            <a:r>
              <a:rPr sz="2000" spc="-10" dirty="0">
                <a:latin typeface="Calibri"/>
                <a:cs typeface="Calibri"/>
              </a:rPr>
              <a:t>m</a:t>
            </a:r>
            <a:r>
              <a:rPr sz="2000" dirty="0">
                <a:latin typeface="Calibri"/>
                <a:cs typeface="Calibri"/>
              </a:rPr>
              <a:t>pu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5" dirty="0">
                <a:latin typeface="Calibri"/>
                <a:cs typeface="Calibri"/>
              </a:rPr>
              <a:t>er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40" dirty="0">
                <a:latin typeface="Calibri"/>
                <a:cs typeface="Calibri"/>
              </a:rPr>
              <a:t>f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mil</a:t>
            </a:r>
            <a:r>
              <a:rPr sz="2000" dirty="0">
                <a:latin typeface="Calibri"/>
                <a:cs typeface="Calibri"/>
              </a:rPr>
              <a:t>y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40" dirty="0">
                <a:latin typeface="Calibri"/>
                <a:cs typeface="Calibri"/>
              </a:rPr>
              <a:t>f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ts 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40" dirty="0">
                <a:latin typeface="Calibri"/>
                <a:cs typeface="Calibri"/>
              </a:rPr>
              <a:t>f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si</a:t>
            </a:r>
            <a:r>
              <a:rPr sz="2000" spc="-50" dirty="0">
                <a:latin typeface="Calibri"/>
                <a:cs typeface="Calibri"/>
              </a:rPr>
              <a:t>z</a:t>
            </a:r>
            <a:r>
              <a:rPr sz="2000" dirty="0">
                <a:latin typeface="Calibri"/>
                <a:cs typeface="Calibri"/>
              </a:rPr>
              <a:t>e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10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5" dirty="0">
                <a:latin typeface="Calibri"/>
                <a:cs typeface="Calibri"/>
              </a:rPr>
              <a:t>oi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ts </a:t>
            </a:r>
            <a:r>
              <a:rPr sz="2000" spc="-5" dirty="0">
                <a:latin typeface="Calibri"/>
                <a:cs typeface="Calibri"/>
              </a:rPr>
              <a:t>or l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spc="-10" dirty="0">
                <a:latin typeface="Calibri"/>
                <a:cs typeface="Calibri"/>
              </a:rPr>
              <a:t>g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-21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 marL="885825" marR="271780" lvl="2" indent="-461645">
              <a:lnSpc>
                <a:spcPct val="80000"/>
              </a:lnSpc>
              <a:spcBef>
                <a:spcPts val="600"/>
              </a:spcBef>
              <a:buClr>
                <a:srgbClr val="982463"/>
              </a:buClr>
              <a:buFont typeface="Arial"/>
              <a:buChar char="•"/>
              <a:tabLst>
                <a:tab pos="886460" algn="l"/>
              </a:tabLst>
            </a:pPr>
            <a:r>
              <a:rPr sz="2000" spc="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th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40" dirty="0">
                <a:latin typeface="Calibri"/>
                <a:cs typeface="Calibri"/>
              </a:rPr>
              <a:t>f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ts n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ifie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ab</a:t>
            </a:r>
            <a:r>
              <a:rPr sz="2000" spc="-15" dirty="0">
                <a:latin typeface="Calibri"/>
                <a:cs typeface="Calibri"/>
              </a:rPr>
              <a:t>o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e </a:t>
            </a:r>
            <a:r>
              <a:rPr sz="2000" spc="-5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uch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 </a:t>
            </a:r>
            <a:r>
              <a:rPr sz="2000" spc="-5" dirty="0">
                <a:latin typeface="Calibri"/>
                <a:cs typeface="Calibri"/>
              </a:rPr>
              <a:t>Cam</a:t>
            </a:r>
            <a:r>
              <a:rPr sz="2000" dirty="0">
                <a:latin typeface="Calibri"/>
                <a:cs typeface="Calibri"/>
              </a:rPr>
              <a:t>b</a:t>
            </a:r>
            <a:r>
              <a:rPr sz="2000" spc="-5" dirty="0">
                <a:latin typeface="Calibri"/>
                <a:cs typeface="Calibri"/>
              </a:rPr>
              <a:t>ri</a:t>
            </a:r>
            <a:r>
              <a:rPr sz="2000" dirty="0">
                <a:latin typeface="Calibri"/>
                <a:cs typeface="Calibri"/>
              </a:rPr>
              <a:t>a M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th,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</a:t>
            </a:r>
            <a:r>
              <a:rPr sz="2000" spc="-40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y be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40" dirty="0">
                <a:latin typeface="Calibri"/>
                <a:cs typeface="Calibri"/>
              </a:rPr>
              <a:t>f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th</a:t>
            </a:r>
            <a:r>
              <a:rPr sz="2000" spc="-5" dirty="0">
                <a:latin typeface="Calibri"/>
                <a:cs typeface="Calibri"/>
              </a:rPr>
              <a:t>em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al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40" dirty="0">
                <a:latin typeface="Calibri"/>
                <a:cs typeface="Calibri"/>
              </a:rPr>
              <a:t>f</a:t>
            </a:r>
            <a:r>
              <a:rPr sz="2000" spc="-5" dirty="0">
                <a:latin typeface="Calibri"/>
                <a:cs typeface="Calibri"/>
              </a:rPr>
              <a:t>orm</a:t>
            </a:r>
            <a:r>
              <a:rPr sz="2000" dirty="0">
                <a:latin typeface="Calibri"/>
                <a:cs typeface="Calibri"/>
              </a:rPr>
              <a:t>u</a:t>
            </a:r>
            <a:r>
              <a:rPr sz="2000" spc="-5" dirty="0">
                <a:latin typeface="Calibri"/>
                <a:cs typeface="Calibri"/>
              </a:rPr>
              <a:t>l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qu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io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r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</a:t>
            </a:r>
            <a:r>
              <a:rPr sz="2000" dirty="0">
                <a:latin typeface="Calibri"/>
                <a:cs typeface="Calibri"/>
              </a:rPr>
              <a:t>h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n 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ser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ng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G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ee</a:t>
            </a:r>
            <a:r>
              <a:rPr sz="2000" dirty="0">
                <a:latin typeface="Calibri"/>
                <a:cs typeface="Calibri"/>
              </a:rPr>
              <a:t>k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</a:t>
            </a:r>
            <a:r>
              <a:rPr sz="2000" spc="-15" dirty="0">
                <a:latin typeface="Calibri"/>
                <a:cs typeface="Calibri"/>
              </a:rPr>
              <a:t>e</a:t>
            </a:r>
            <a:r>
              <a:rPr sz="2000" spc="-25" dirty="0">
                <a:latin typeface="Calibri"/>
                <a:cs typeface="Calibri"/>
              </a:rPr>
              <a:t>tt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al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cha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ac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s.</a:t>
            </a:r>
            <a:endParaRPr sz="2000">
              <a:latin typeface="Calibri"/>
              <a:cs typeface="Calibri"/>
            </a:endParaRPr>
          </a:p>
          <a:p>
            <a:pPr marL="760730" marR="5080" lvl="1" indent="-461645">
              <a:lnSpc>
                <a:spcPct val="80000"/>
              </a:lnSpc>
              <a:spcBef>
                <a:spcPts val="585"/>
              </a:spcBef>
              <a:buClr>
                <a:srgbClr val="ED6300"/>
              </a:buClr>
              <a:buSzPct val="89130"/>
              <a:buFont typeface="Wingdings"/>
              <a:buChar char=""/>
              <a:tabLst>
                <a:tab pos="761365" algn="l"/>
              </a:tabLst>
            </a:pPr>
            <a:r>
              <a:rPr sz="2300" spc="-5" dirty="0">
                <a:latin typeface="Calibri"/>
                <a:cs typeface="Calibri"/>
              </a:rPr>
              <a:t>Sig</a:t>
            </a:r>
            <a:r>
              <a:rPr sz="2300" dirty="0">
                <a:latin typeface="Calibri"/>
                <a:cs typeface="Calibri"/>
              </a:rPr>
              <a:t>n</a:t>
            </a:r>
            <a:r>
              <a:rPr sz="2300" spc="20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up</a:t>
            </a:r>
            <a:r>
              <a:rPr sz="2300" spc="10" dirty="0">
                <a:latin typeface="Calibri"/>
                <a:cs typeface="Calibri"/>
              </a:rPr>
              <a:t> </a:t>
            </a:r>
            <a:r>
              <a:rPr sz="2300" spc="-45" dirty="0">
                <a:latin typeface="Calibri"/>
                <a:cs typeface="Calibri"/>
              </a:rPr>
              <a:t>f</a:t>
            </a:r>
            <a:r>
              <a:rPr sz="2300" spc="-5" dirty="0">
                <a:latin typeface="Calibri"/>
                <a:cs typeface="Calibri"/>
              </a:rPr>
              <a:t>o</a:t>
            </a:r>
            <a:r>
              <a:rPr sz="2300" dirty="0">
                <a:latin typeface="Calibri"/>
                <a:cs typeface="Calibri"/>
              </a:rPr>
              <a:t>r</a:t>
            </a:r>
            <a:r>
              <a:rPr sz="2300" spc="-20" dirty="0">
                <a:latin typeface="Calibri"/>
                <a:cs typeface="Calibri"/>
              </a:rPr>
              <a:t> </a:t>
            </a:r>
            <a:r>
              <a:rPr sz="2300" spc="5" dirty="0">
                <a:latin typeface="Calibri"/>
                <a:cs typeface="Calibri"/>
              </a:rPr>
              <a:t>e</a:t>
            </a:r>
            <a:r>
              <a:rPr sz="2300" dirty="0">
                <a:latin typeface="Calibri"/>
                <a:cs typeface="Calibri"/>
              </a:rPr>
              <a:t>nhan</a:t>
            </a:r>
            <a:r>
              <a:rPr sz="2300" spc="-5" dirty="0">
                <a:latin typeface="Calibri"/>
                <a:cs typeface="Calibri"/>
              </a:rPr>
              <a:t>c</a:t>
            </a:r>
            <a:r>
              <a:rPr sz="2300" spc="5" dirty="0">
                <a:latin typeface="Calibri"/>
                <a:cs typeface="Calibri"/>
              </a:rPr>
              <a:t>e</a:t>
            </a:r>
            <a:r>
              <a:rPr sz="2300" spc="-5" dirty="0">
                <a:latin typeface="Calibri"/>
                <a:cs typeface="Calibri"/>
              </a:rPr>
              <a:t>m</a:t>
            </a:r>
            <a:r>
              <a:rPr sz="2300" spc="5" dirty="0">
                <a:latin typeface="Calibri"/>
                <a:cs typeface="Calibri"/>
              </a:rPr>
              <a:t>e</a:t>
            </a:r>
            <a:r>
              <a:rPr sz="2300" spc="-25" dirty="0">
                <a:latin typeface="Calibri"/>
                <a:cs typeface="Calibri"/>
              </a:rPr>
              <a:t>n</a:t>
            </a:r>
            <a:r>
              <a:rPr sz="2300" spc="-5" dirty="0">
                <a:latin typeface="Calibri"/>
                <a:cs typeface="Calibri"/>
              </a:rPr>
              <a:t>t</a:t>
            </a:r>
            <a:r>
              <a:rPr sz="2300" dirty="0">
                <a:latin typeface="Calibri"/>
                <a:cs typeface="Calibri"/>
              </a:rPr>
              <a:t>s</a:t>
            </a:r>
            <a:r>
              <a:rPr sz="2300" spc="15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and</a:t>
            </a:r>
            <a:r>
              <a:rPr sz="2300" spc="-5" dirty="0">
                <a:latin typeface="Calibri"/>
                <a:cs typeface="Calibri"/>
              </a:rPr>
              <a:t> </a:t>
            </a:r>
            <a:r>
              <a:rPr sz="2300" spc="-10" dirty="0">
                <a:latin typeface="Calibri"/>
                <a:cs typeface="Calibri"/>
              </a:rPr>
              <a:t>e</a:t>
            </a:r>
            <a:r>
              <a:rPr sz="2300" spc="-25" dirty="0">
                <a:latin typeface="Calibri"/>
                <a:cs typeface="Calibri"/>
              </a:rPr>
              <a:t>v</a:t>
            </a:r>
            <a:r>
              <a:rPr sz="2300" spc="5" dirty="0">
                <a:latin typeface="Calibri"/>
                <a:cs typeface="Calibri"/>
              </a:rPr>
              <a:t>e</a:t>
            </a:r>
            <a:r>
              <a:rPr sz="2300" spc="-25" dirty="0">
                <a:latin typeface="Calibri"/>
                <a:cs typeface="Calibri"/>
              </a:rPr>
              <a:t>n</a:t>
            </a:r>
            <a:r>
              <a:rPr sz="2300" spc="-5" dirty="0">
                <a:latin typeface="Calibri"/>
                <a:cs typeface="Calibri"/>
              </a:rPr>
              <a:t>ts</a:t>
            </a:r>
            <a:r>
              <a:rPr sz="2300" dirty="0">
                <a:latin typeface="Calibri"/>
                <a:cs typeface="Calibri"/>
              </a:rPr>
              <a:t>. </a:t>
            </a:r>
            <a:r>
              <a:rPr sz="2300" spc="-5" dirty="0">
                <a:latin typeface="Calibri"/>
                <a:cs typeface="Calibri"/>
              </a:rPr>
              <a:t>S</a:t>
            </a:r>
            <a:r>
              <a:rPr sz="2300" spc="5" dirty="0">
                <a:latin typeface="Calibri"/>
                <a:cs typeface="Calibri"/>
              </a:rPr>
              <a:t>e</a:t>
            </a:r>
            <a:r>
              <a:rPr sz="2300" dirty="0">
                <a:latin typeface="Calibri"/>
                <a:cs typeface="Calibri"/>
              </a:rPr>
              <a:t>nd</a:t>
            </a:r>
            <a:r>
              <a:rPr sz="2300" spc="10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an</a:t>
            </a:r>
            <a:r>
              <a:rPr sz="2300" spc="5" dirty="0">
                <a:latin typeface="Calibri"/>
                <a:cs typeface="Calibri"/>
              </a:rPr>
              <a:t> </a:t>
            </a:r>
            <a:r>
              <a:rPr sz="2300" spc="10" dirty="0">
                <a:latin typeface="Calibri"/>
                <a:cs typeface="Calibri"/>
              </a:rPr>
              <a:t>e</a:t>
            </a:r>
            <a:r>
              <a:rPr sz="2300" dirty="0">
                <a:latin typeface="Calibri"/>
                <a:cs typeface="Calibri"/>
              </a:rPr>
              <a:t>-</a:t>
            </a:r>
            <a:r>
              <a:rPr sz="2300" spc="-5" dirty="0">
                <a:latin typeface="Calibri"/>
                <a:cs typeface="Calibri"/>
              </a:rPr>
              <a:t>m</a:t>
            </a:r>
            <a:r>
              <a:rPr sz="2300" dirty="0">
                <a:latin typeface="Calibri"/>
                <a:cs typeface="Calibri"/>
              </a:rPr>
              <a:t>ail </a:t>
            </a:r>
            <a:r>
              <a:rPr sz="2300" spc="-30" dirty="0">
                <a:latin typeface="Calibri"/>
                <a:cs typeface="Calibri"/>
              </a:rPr>
              <a:t>t</a:t>
            </a:r>
            <a:r>
              <a:rPr sz="2300" spc="-5" dirty="0">
                <a:latin typeface="Calibri"/>
                <a:cs typeface="Calibri"/>
              </a:rPr>
              <a:t>o</a:t>
            </a:r>
            <a:r>
              <a:rPr sz="2300" dirty="0">
                <a:latin typeface="Calibri"/>
                <a:cs typeface="Calibri"/>
              </a:rPr>
              <a:t>:</a:t>
            </a:r>
            <a:r>
              <a:rPr sz="2300" spc="15" dirty="0">
                <a:latin typeface="Calibri"/>
                <a:cs typeface="Calibri"/>
              </a:rPr>
              <a:t> </a:t>
            </a:r>
            <a:r>
              <a:rPr sz="2300" u="heavy" spc="-4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s</a:t>
            </a:r>
            <a:r>
              <a:rPr sz="2300" u="heavy" spc="-2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y</a:t>
            </a:r>
            <a:r>
              <a:rPr sz="2300" u="heavy" spc="-3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st</a:t>
            </a:r>
            <a:r>
              <a:rPr sz="2300" u="heavy" spc="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e</a:t>
            </a:r>
            <a:r>
              <a:rPr sz="2300" u="heavy" spc="-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m</a:t>
            </a:r>
            <a:r>
              <a:rPr sz="2300" u="heavy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_upd</a:t>
            </a:r>
            <a:r>
              <a:rPr sz="2300" u="heavy" spc="-2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a</a:t>
            </a:r>
            <a:r>
              <a:rPr sz="2300" u="heavy" spc="-3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t</a:t>
            </a:r>
            <a:r>
              <a:rPr sz="2300" u="heavy" spc="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e</a:t>
            </a:r>
            <a:r>
              <a:rPr sz="2300" u="heavy" spc="-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s</a:t>
            </a:r>
            <a:r>
              <a:rPr sz="2300" u="heavy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-</a:t>
            </a:r>
            <a:r>
              <a:rPr sz="2300" u="heavy" spc="-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s</a:t>
            </a:r>
            <a:r>
              <a:rPr sz="2300" u="heavy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u</a:t>
            </a:r>
            <a:r>
              <a:rPr sz="2300" u="heavy" spc="-1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b</a:t>
            </a:r>
            <a:r>
              <a:rPr sz="2300" u="heavy" spc="-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sc</a:t>
            </a:r>
            <a:r>
              <a:rPr sz="2300" u="heavy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ri</a:t>
            </a:r>
            <a:r>
              <a:rPr sz="2300" u="heavy" spc="-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b</a:t>
            </a:r>
            <a:r>
              <a:rPr sz="2300" u="heavy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e-</a:t>
            </a:r>
            <a:r>
              <a:rPr sz="2300" u="heavy" spc="-4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r</a:t>
            </a:r>
            <a:r>
              <a:rPr sz="2300" u="heavy" spc="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e</a:t>
            </a:r>
            <a:r>
              <a:rPr sz="2300" u="heavy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qu</a:t>
            </a:r>
            <a:r>
              <a:rPr sz="2300" u="heavy" spc="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e</a:t>
            </a:r>
            <a:r>
              <a:rPr sz="2300" u="heavy" spc="-3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s</a:t>
            </a:r>
            <a:r>
              <a:rPr sz="2300" u="heavy" spc="-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t</a:t>
            </a:r>
            <a:r>
              <a:rPr sz="2300" u="heavy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@</a:t>
            </a:r>
            <a:r>
              <a:rPr sz="2300" u="heavy" spc="-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li</a:t>
            </a:r>
            <a:r>
              <a:rPr sz="2300" u="heavy" spc="-3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s</a:t>
            </a:r>
            <a:r>
              <a:rPr sz="2300" u="heavy" spc="-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ts</a:t>
            </a:r>
            <a:r>
              <a:rPr sz="2300" u="heavy" spc="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e</a:t>
            </a:r>
            <a:r>
              <a:rPr sz="2300" u="heavy" spc="2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r</a:t>
            </a:r>
            <a:r>
              <a:rPr sz="2300" u="heavy" spc="-19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v</a:t>
            </a:r>
            <a:r>
              <a:rPr sz="2300" u="heavy" spc="-1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.</a:t>
            </a:r>
            <a:r>
              <a:rPr sz="2300" u="heavy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n</a:t>
            </a:r>
            <a:r>
              <a:rPr sz="2300" u="heavy" spc="-3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s</a:t>
            </a:r>
            <a:r>
              <a:rPr sz="2300" u="heavy" spc="-15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f</a:t>
            </a:r>
            <a:r>
              <a:rPr sz="2300" u="heavy" spc="1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.</a:t>
            </a:r>
            <a:r>
              <a:rPr sz="2300" u="heavy" spc="-2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g</a:t>
            </a:r>
            <a:r>
              <a:rPr sz="2300" u="heavy" spc="-1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o</a:t>
            </a:r>
            <a:r>
              <a:rPr sz="2300" u="heavy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v</a:t>
            </a:r>
            <a:endParaRPr sz="2300">
              <a:latin typeface="Calibri"/>
              <a:cs typeface="Calibri"/>
            </a:endParaRPr>
          </a:p>
        </p:txBody>
      </p:sp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1198" y="340475"/>
            <a:ext cx="7748270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400" b="1" spc="-20" dirty="0">
                <a:solidFill>
                  <a:srgbClr val="5D751D"/>
                </a:solidFill>
                <a:latin typeface="Calibri"/>
                <a:cs typeface="Calibri"/>
              </a:rPr>
              <a:t>P</a:t>
            </a:r>
            <a:r>
              <a:rPr sz="3400" b="1" spc="-60" dirty="0">
                <a:solidFill>
                  <a:srgbClr val="5D751D"/>
                </a:solidFill>
                <a:latin typeface="Calibri"/>
                <a:cs typeface="Calibri"/>
              </a:rPr>
              <a:t>R</a:t>
            </a:r>
            <a:r>
              <a:rPr sz="3400" b="1" spc="-30" dirty="0">
                <a:solidFill>
                  <a:srgbClr val="5D751D"/>
                </a:solidFill>
                <a:latin typeface="Calibri"/>
                <a:cs typeface="Calibri"/>
              </a:rPr>
              <a:t>O</a:t>
            </a:r>
            <a:r>
              <a:rPr sz="3400" b="1" spc="-20" dirty="0">
                <a:solidFill>
                  <a:srgbClr val="5D751D"/>
                </a:solidFill>
                <a:latin typeface="Calibri"/>
                <a:cs typeface="Calibri"/>
              </a:rPr>
              <a:t>P</a:t>
            </a:r>
            <a:r>
              <a:rPr sz="3400" b="1" spc="-30" dirty="0">
                <a:solidFill>
                  <a:srgbClr val="5D751D"/>
                </a:solidFill>
                <a:latin typeface="Calibri"/>
                <a:cs typeface="Calibri"/>
              </a:rPr>
              <a:t>O</a:t>
            </a:r>
            <a:r>
              <a:rPr sz="3400" b="1" spc="-55" dirty="0">
                <a:solidFill>
                  <a:srgbClr val="5D751D"/>
                </a:solidFill>
                <a:latin typeface="Calibri"/>
                <a:cs typeface="Calibri"/>
              </a:rPr>
              <a:t>S</a:t>
            </a:r>
            <a:r>
              <a:rPr sz="3400" b="1" spc="-35" dirty="0">
                <a:solidFill>
                  <a:srgbClr val="5D751D"/>
                </a:solidFill>
                <a:latin typeface="Calibri"/>
                <a:cs typeface="Calibri"/>
              </a:rPr>
              <a:t>A</a:t>
            </a:r>
            <a:r>
              <a:rPr sz="3400" b="1" spc="-15" dirty="0">
                <a:solidFill>
                  <a:srgbClr val="5D751D"/>
                </a:solidFill>
                <a:latin typeface="Calibri"/>
                <a:cs typeface="Calibri"/>
              </a:rPr>
              <a:t>L</a:t>
            </a:r>
            <a:r>
              <a:rPr sz="3400" b="1" spc="2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3400" b="1" spc="-20" dirty="0">
                <a:solidFill>
                  <a:srgbClr val="5D751D"/>
                </a:solidFill>
                <a:latin typeface="Calibri"/>
                <a:cs typeface="Calibri"/>
              </a:rPr>
              <a:t>SUB</a:t>
            </a:r>
            <a:r>
              <a:rPr sz="3400" b="1" spc="-35" dirty="0">
                <a:solidFill>
                  <a:srgbClr val="5D751D"/>
                </a:solidFill>
                <a:latin typeface="Calibri"/>
                <a:cs typeface="Calibri"/>
              </a:rPr>
              <a:t>M</a:t>
            </a:r>
            <a:r>
              <a:rPr sz="3400" b="1" spc="-20" dirty="0">
                <a:solidFill>
                  <a:srgbClr val="5D751D"/>
                </a:solidFill>
                <a:latin typeface="Calibri"/>
                <a:cs typeface="Calibri"/>
              </a:rPr>
              <a:t>ISSI</a:t>
            </a:r>
            <a:r>
              <a:rPr sz="3400" b="1" spc="-30" dirty="0">
                <a:solidFill>
                  <a:srgbClr val="5D751D"/>
                </a:solidFill>
                <a:latin typeface="Calibri"/>
                <a:cs typeface="Calibri"/>
              </a:rPr>
              <a:t>O</a:t>
            </a:r>
            <a:r>
              <a:rPr sz="3400" b="1" spc="-25" dirty="0">
                <a:solidFill>
                  <a:srgbClr val="5D751D"/>
                </a:solidFill>
                <a:latin typeface="Calibri"/>
                <a:cs typeface="Calibri"/>
              </a:rPr>
              <a:t>N</a:t>
            </a:r>
            <a:r>
              <a:rPr sz="3400" b="1" spc="50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3400" b="1" spc="-20" dirty="0">
                <a:solidFill>
                  <a:srgbClr val="5D751D"/>
                </a:solidFill>
                <a:latin typeface="Calibri"/>
                <a:cs typeface="Calibri"/>
              </a:rPr>
              <a:t>I</a:t>
            </a:r>
            <a:r>
              <a:rPr sz="3400" b="1" spc="-25" dirty="0">
                <a:solidFill>
                  <a:srgbClr val="5D751D"/>
                </a:solidFill>
                <a:latin typeface="Calibri"/>
                <a:cs typeface="Calibri"/>
              </a:rPr>
              <a:t>N</a:t>
            </a:r>
            <a:r>
              <a:rPr sz="3400" b="1" spc="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3400" b="1" spc="-25" dirty="0">
                <a:solidFill>
                  <a:srgbClr val="5D751D"/>
                </a:solidFill>
                <a:latin typeface="Calibri"/>
                <a:cs typeface="Calibri"/>
              </a:rPr>
              <a:t>R</a:t>
            </a:r>
            <a:r>
              <a:rPr sz="3400" b="1" spc="-60" dirty="0">
                <a:solidFill>
                  <a:srgbClr val="5D751D"/>
                </a:solidFill>
                <a:latin typeface="Calibri"/>
                <a:cs typeface="Calibri"/>
              </a:rPr>
              <a:t>E</a:t>
            </a:r>
            <a:r>
              <a:rPr sz="3400" b="1" spc="-20" dirty="0">
                <a:solidFill>
                  <a:srgbClr val="5D751D"/>
                </a:solidFill>
                <a:latin typeface="Calibri"/>
                <a:cs typeface="Calibri"/>
              </a:rPr>
              <a:t>S</a:t>
            </a:r>
            <a:r>
              <a:rPr sz="3400" b="1" spc="-60" dirty="0">
                <a:solidFill>
                  <a:srgbClr val="5D751D"/>
                </a:solidFill>
                <a:latin typeface="Calibri"/>
                <a:cs typeface="Calibri"/>
              </a:rPr>
              <a:t>E</a:t>
            </a:r>
            <a:r>
              <a:rPr sz="3400" b="1" spc="-35" dirty="0">
                <a:solidFill>
                  <a:srgbClr val="5D751D"/>
                </a:solidFill>
                <a:latin typeface="Calibri"/>
                <a:cs typeface="Calibri"/>
              </a:rPr>
              <a:t>A</a:t>
            </a:r>
            <a:r>
              <a:rPr sz="3400" b="1" spc="-50" dirty="0">
                <a:solidFill>
                  <a:srgbClr val="5D751D"/>
                </a:solidFill>
                <a:latin typeface="Calibri"/>
                <a:cs typeface="Calibri"/>
              </a:rPr>
              <a:t>R</a:t>
            </a:r>
            <a:r>
              <a:rPr sz="3400" b="1" spc="-20" dirty="0">
                <a:solidFill>
                  <a:srgbClr val="5D751D"/>
                </a:solidFill>
                <a:latin typeface="Calibri"/>
                <a:cs typeface="Calibri"/>
              </a:rPr>
              <a:t>CH</a:t>
            </a:r>
            <a:r>
              <a:rPr sz="3400" b="1" spc="-65" dirty="0">
                <a:solidFill>
                  <a:srgbClr val="5D751D"/>
                </a:solidFill>
                <a:latin typeface="Calibri"/>
                <a:cs typeface="Calibri"/>
              </a:rPr>
              <a:t>.</a:t>
            </a:r>
            <a:r>
              <a:rPr sz="3400" b="1" spc="-30" dirty="0">
                <a:solidFill>
                  <a:srgbClr val="5D751D"/>
                </a:solidFill>
                <a:latin typeface="Calibri"/>
                <a:cs typeface="Calibri"/>
              </a:rPr>
              <a:t>G</a:t>
            </a:r>
            <a:r>
              <a:rPr sz="3400" b="1" spc="-90" dirty="0">
                <a:solidFill>
                  <a:srgbClr val="5D751D"/>
                </a:solidFill>
                <a:latin typeface="Calibri"/>
                <a:cs typeface="Calibri"/>
              </a:rPr>
              <a:t>O</a:t>
            </a:r>
            <a:r>
              <a:rPr sz="3400" b="1" spc="-20" dirty="0">
                <a:solidFill>
                  <a:srgbClr val="5D751D"/>
                </a:solidFill>
                <a:latin typeface="Calibri"/>
                <a:cs typeface="Calibri"/>
              </a:rPr>
              <a:t>V</a:t>
            </a:r>
            <a:endParaRPr sz="3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70203" y="1110996"/>
            <a:ext cx="7754111" cy="50398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9298" y="257756"/>
            <a:ext cx="4862830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1" spc="-20" dirty="0">
                <a:solidFill>
                  <a:srgbClr val="5D751D"/>
                </a:solidFill>
                <a:latin typeface="Calibri"/>
                <a:cs typeface="Calibri"/>
              </a:rPr>
              <a:t>FU</a:t>
            </a:r>
            <a:r>
              <a:rPr sz="3600" b="1" spc="5" dirty="0">
                <a:solidFill>
                  <a:srgbClr val="5D751D"/>
                </a:solidFill>
                <a:latin typeface="Calibri"/>
                <a:cs typeface="Calibri"/>
              </a:rPr>
              <a:t>T</a:t>
            </a:r>
            <a:r>
              <a:rPr sz="3600" b="1" spc="-25" dirty="0">
                <a:solidFill>
                  <a:srgbClr val="5D751D"/>
                </a:solidFill>
                <a:latin typeface="Calibri"/>
                <a:cs typeface="Calibri"/>
              </a:rPr>
              <a:t>URE</a:t>
            </a:r>
            <a:r>
              <a:rPr sz="3600" b="1" spc="-30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3600" b="1" spc="-25" dirty="0">
                <a:solidFill>
                  <a:srgbClr val="5D751D"/>
                </a:solidFill>
                <a:latin typeface="Calibri"/>
                <a:cs typeface="Calibri"/>
              </a:rPr>
              <a:t>EN</a:t>
            </a:r>
            <a:r>
              <a:rPr sz="3600" b="1" spc="-30" dirty="0">
                <a:solidFill>
                  <a:srgbClr val="5D751D"/>
                </a:solidFill>
                <a:latin typeface="Calibri"/>
                <a:cs typeface="Calibri"/>
              </a:rPr>
              <a:t>H</a:t>
            </a:r>
            <a:r>
              <a:rPr sz="3600" b="1" spc="-25" dirty="0">
                <a:solidFill>
                  <a:srgbClr val="5D751D"/>
                </a:solidFill>
                <a:latin typeface="Calibri"/>
                <a:cs typeface="Calibri"/>
              </a:rPr>
              <a:t>ANCE</a:t>
            </a:r>
            <a:r>
              <a:rPr sz="3600" b="1" spc="-5" dirty="0">
                <a:solidFill>
                  <a:srgbClr val="5D751D"/>
                </a:solidFill>
                <a:latin typeface="Calibri"/>
                <a:cs typeface="Calibri"/>
              </a:rPr>
              <a:t>M</a:t>
            </a:r>
            <a:r>
              <a:rPr sz="3600" b="1" spc="-25" dirty="0">
                <a:solidFill>
                  <a:srgbClr val="5D751D"/>
                </a:solidFill>
                <a:latin typeface="Calibri"/>
                <a:cs typeface="Calibri"/>
              </a:rPr>
              <a:t>EN</a:t>
            </a:r>
            <a:r>
              <a:rPr sz="3600" b="1" spc="-30" dirty="0">
                <a:solidFill>
                  <a:srgbClr val="5D751D"/>
                </a:solidFill>
                <a:latin typeface="Calibri"/>
                <a:cs typeface="Calibri"/>
              </a:rPr>
              <a:t>T</a:t>
            </a:r>
            <a:r>
              <a:rPr sz="3600" b="1" spc="-20" dirty="0">
                <a:solidFill>
                  <a:srgbClr val="5D751D"/>
                </a:solidFill>
                <a:latin typeface="Calibri"/>
                <a:cs typeface="Calibri"/>
              </a:rPr>
              <a:t>S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26646" y="1149083"/>
            <a:ext cx="7193915" cy="5035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4950" indent="-222250">
              <a:lnSpc>
                <a:spcPct val="100000"/>
              </a:lnSpc>
              <a:buClr>
                <a:srgbClr val="9F2936"/>
              </a:buClr>
              <a:buSzPct val="89583"/>
              <a:buFont typeface="Arial"/>
              <a:buChar char="•"/>
              <a:tabLst>
                <a:tab pos="235585" algn="l"/>
              </a:tabLst>
            </a:pPr>
            <a:r>
              <a:rPr sz="2400" dirty="0">
                <a:latin typeface="Calibri"/>
                <a:cs typeface="Calibri"/>
              </a:rPr>
              <a:t>Withd</a:t>
            </a: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w</a:t>
            </a:r>
            <a:r>
              <a:rPr sz="2400" spc="-5" dirty="0">
                <a:latin typeface="Calibri"/>
                <a:cs typeface="Calibri"/>
              </a:rPr>
              <a:t>/</a:t>
            </a:r>
            <a:r>
              <a:rPr sz="2400" spc="-20" dirty="0">
                <a:latin typeface="Calibri"/>
                <a:cs typeface="Calibri"/>
              </a:rPr>
              <a:t>d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al</a:t>
            </a:r>
            <a:endParaRPr sz="2400">
              <a:latin typeface="Calibri"/>
              <a:cs typeface="Calibri"/>
            </a:endParaRPr>
          </a:p>
          <a:p>
            <a:pPr marL="234950" indent="-222250">
              <a:lnSpc>
                <a:spcPct val="100000"/>
              </a:lnSpc>
              <a:spcBef>
                <a:spcPts val="625"/>
              </a:spcBef>
              <a:buClr>
                <a:srgbClr val="9F2936"/>
              </a:buClr>
              <a:buSzPct val="89583"/>
              <a:buFont typeface="Arial"/>
              <a:buChar char="•"/>
              <a:tabLst>
                <a:tab pos="235585" algn="l"/>
              </a:tabLst>
            </a:pPr>
            <a:r>
              <a:rPr sz="2400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llab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30" dirty="0">
                <a:latin typeface="Calibri"/>
                <a:cs typeface="Calibri"/>
              </a:rPr>
              <a:t>v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als</a:t>
            </a:r>
            <a:endParaRPr sz="2400">
              <a:latin typeface="Calibri"/>
              <a:cs typeface="Calibri"/>
            </a:endParaRPr>
          </a:p>
          <a:p>
            <a:pPr marL="234950" indent="-222250">
              <a:lnSpc>
                <a:spcPct val="100000"/>
              </a:lnSpc>
              <a:spcBef>
                <a:spcPts val="620"/>
              </a:spcBef>
              <a:buClr>
                <a:srgbClr val="9F2936"/>
              </a:buClr>
              <a:buSzPct val="89583"/>
              <a:buFont typeface="Arial"/>
              <a:buChar char="•"/>
              <a:tabLst>
                <a:tab pos="235585" algn="l"/>
              </a:tabLst>
            </a:pP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dd</a:t>
            </a:r>
            <a:r>
              <a:rPr sz="2400" dirty="0">
                <a:latin typeface="Calibri"/>
                <a:cs typeface="Calibri"/>
              </a:rPr>
              <a:t>iti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al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al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ty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15" dirty="0">
                <a:latin typeface="Calibri"/>
                <a:cs typeface="Calibri"/>
              </a:rPr>
              <a:t>.</a:t>
            </a:r>
            <a:r>
              <a:rPr sz="2400" spc="-20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.,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AG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R,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RA</a:t>
            </a:r>
            <a:r>
              <a:rPr sz="2400" spc="-20" dirty="0">
                <a:latin typeface="Calibri"/>
                <a:cs typeface="Calibri"/>
              </a:rPr>
              <a:t>P</a:t>
            </a:r>
            <a:r>
              <a:rPr sz="2400" spc="-15" dirty="0">
                <a:latin typeface="Calibri"/>
                <a:cs typeface="Calibri"/>
              </a:rPr>
              <a:t>I</a:t>
            </a:r>
            <a:r>
              <a:rPr sz="2400" spc="-65" dirty="0">
                <a:latin typeface="Calibri"/>
                <a:cs typeface="Calibri"/>
              </a:rPr>
              <a:t>D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c.</a:t>
            </a:r>
            <a:r>
              <a:rPr sz="2400" dirty="0"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 marL="234950" marR="19685" indent="-222250">
              <a:lnSpc>
                <a:spcPts val="2300"/>
              </a:lnSpc>
              <a:spcBef>
                <a:spcPts val="1185"/>
              </a:spcBef>
              <a:buClr>
                <a:srgbClr val="9F2936"/>
              </a:buClr>
              <a:buSzPct val="89583"/>
              <a:buFont typeface="Arial"/>
              <a:buChar char="•"/>
              <a:tabLst>
                <a:tab pos="235585" algn="l"/>
              </a:tabLst>
            </a:pP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dd</a:t>
            </a:r>
            <a:r>
              <a:rPr sz="2400" dirty="0">
                <a:latin typeface="Calibri"/>
                <a:cs typeface="Calibri"/>
              </a:rPr>
              <a:t>iti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al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sub</a:t>
            </a:r>
            <a:r>
              <a:rPr sz="2400" dirty="0">
                <a:latin typeface="Calibri"/>
                <a:cs typeface="Calibri"/>
              </a:rPr>
              <a:t>mi</a:t>
            </a:r>
            <a:r>
              <a:rPr sz="2400" spc="-5" dirty="0">
                <a:latin typeface="Calibri"/>
                <a:cs typeface="Calibri"/>
              </a:rPr>
              <a:t>ss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ty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15" dirty="0">
                <a:latin typeface="Calibri"/>
                <a:cs typeface="Calibri"/>
              </a:rPr>
              <a:t>.</a:t>
            </a:r>
            <a:r>
              <a:rPr sz="2400" spc="-20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.,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50" dirty="0">
                <a:latin typeface="Calibri"/>
                <a:cs typeface="Calibri"/>
              </a:rPr>
              <a:t>t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I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t,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ABR,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P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-p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al)</a:t>
            </a:r>
            <a:endParaRPr sz="2400">
              <a:latin typeface="Calibri"/>
              <a:cs typeface="Calibri"/>
            </a:endParaRPr>
          </a:p>
          <a:p>
            <a:pPr marL="234950" marR="702945" indent="-222250">
              <a:lnSpc>
                <a:spcPts val="2300"/>
              </a:lnSpc>
              <a:spcBef>
                <a:spcPts val="1200"/>
              </a:spcBef>
              <a:buClr>
                <a:srgbClr val="9F2936"/>
              </a:buClr>
              <a:buSzPct val="89583"/>
              <a:buFont typeface="Arial"/>
              <a:buChar char="•"/>
              <a:tabLst>
                <a:tab pos="235585" algn="l"/>
              </a:tabLst>
            </a:pPr>
            <a:r>
              <a:rPr sz="2400" dirty="0">
                <a:latin typeface="Calibri"/>
                <a:cs typeface="Calibri"/>
              </a:rPr>
              <a:t>All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al</a:t>
            </a:r>
            <a:r>
              <a:rPr sz="2400" spc="-5" dirty="0">
                <a:latin typeface="Calibri"/>
                <a:cs typeface="Calibri"/>
              </a:rPr>
              <a:t> d</a:t>
            </a:r>
            <a:r>
              <a:rPr sz="2400" spc="-10" dirty="0">
                <a:latin typeface="Calibri"/>
                <a:cs typeface="Calibri"/>
              </a:rPr>
              <a:t>oc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15" dirty="0">
                <a:latin typeface="Calibri"/>
                <a:cs typeface="Calibri"/>
              </a:rPr>
              <a:t>rms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15" dirty="0">
                <a:latin typeface="Calibri"/>
                <a:cs typeface="Calibri"/>
              </a:rPr>
              <a:t>.</a:t>
            </a:r>
            <a:r>
              <a:rPr sz="2400" spc="-20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.,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spc="-15" dirty="0">
                <a:latin typeface="Calibri"/>
                <a:cs typeface="Calibri"/>
              </a:rPr>
              <a:t>b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it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30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10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spc="-25" dirty="0">
                <a:latin typeface="Calibri"/>
                <a:cs typeface="Calibri"/>
              </a:rPr>
              <a:t>U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F</a:t>
            </a:r>
            <a:r>
              <a:rPr sz="2400" spc="-25" dirty="0">
                <a:latin typeface="Calibri"/>
                <a:cs typeface="Calibri"/>
              </a:rPr>
              <a:t>o</a:t>
            </a:r>
            <a:r>
              <a:rPr sz="2400" spc="-15" dirty="0">
                <a:latin typeface="Calibri"/>
                <a:cs typeface="Calibri"/>
              </a:rPr>
              <a:t>rm</a:t>
            </a:r>
            <a:r>
              <a:rPr sz="2400" dirty="0"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 marL="234950" indent="-222250">
              <a:lnSpc>
                <a:spcPct val="100000"/>
              </a:lnSpc>
              <a:spcBef>
                <a:spcPts val="645"/>
              </a:spcBef>
              <a:buClr>
                <a:srgbClr val="9F2936"/>
              </a:buClr>
              <a:buSzPct val="89583"/>
              <a:buFont typeface="Arial"/>
              <a:buChar char="•"/>
              <a:tabLst>
                <a:tab pos="235585" algn="l"/>
              </a:tabLst>
            </a:pP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dd</a:t>
            </a:r>
            <a:r>
              <a:rPr sz="2400" dirty="0">
                <a:latin typeface="Calibri"/>
                <a:cs typeface="Calibri"/>
              </a:rPr>
              <a:t>iti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al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20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le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15" dirty="0">
                <a:latin typeface="Calibri"/>
                <a:cs typeface="Calibri"/>
              </a:rPr>
              <a:t>py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spc="-10" dirty="0">
                <a:latin typeface="Calibri"/>
                <a:cs typeface="Calibri"/>
              </a:rPr>
              <a:t>oc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  <a:p>
            <a:pPr marL="234950" marR="642620" indent="-222250">
              <a:lnSpc>
                <a:spcPts val="2300"/>
              </a:lnSpc>
              <a:spcBef>
                <a:spcPts val="1180"/>
              </a:spcBef>
              <a:buClr>
                <a:srgbClr val="9F2936"/>
              </a:buClr>
              <a:buSzPct val="89583"/>
              <a:buFont typeface="Arial"/>
              <a:buChar char="•"/>
              <a:tabLst>
                <a:tab pos="235585" algn="l"/>
              </a:tabLst>
            </a:pPr>
            <a:r>
              <a:rPr sz="2400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li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5" dirty="0">
                <a:latin typeface="Calibri"/>
                <a:cs typeface="Calibri"/>
              </a:rPr>
              <a:t>ta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n-sp</a:t>
            </a:r>
            <a:r>
              <a:rPr sz="2400" spc="-10" dirty="0">
                <a:latin typeface="Calibri"/>
                <a:cs typeface="Calibri"/>
              </a:rPr>
              <a:t>ec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ic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al</a:t>
            </a:r>
            <a:r>
              <a:rPr sz="2400" spc="-5" dirty="0">
                <a:latin typeface="Calibri"/>
                <a:cs typeface="Calibri"/>
              </a:rPr>
              <a:t> s</a:t>
            </a:r>
            <a:r>
              <a:rPr sz="2400" spc="-10" dirty="0">
                <a:latin typeface="Calibri"/>
                <a:cs typeface="Calibri"/>
              </a:rPr>
              <a:t>ect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15" dirty="0">
                <a:latin typeface="Calibri"/>
                <a:cs typeface="Calibri"/>
              </a:rPr>
              <a:t>.</a:t>
            </a:r>
            <a:r>
              <a:rPr sz="2400" spc="-20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.,</a:t>
            </a:r>
            <a:r>
              <a:rPr sz="2400" spc="-15" dirty="0">
                <a:latin typeface="Calibri"/>
                <a:cs typeface="Calibri"/>
              </a:rPr>
              <a:t> BI</a:t>
            </a:r>
            <a:r>
              <a:rPr sz="2400" dirty="0">
                <a:latin typeface="Calibri"/>
                <a:cs typeface="Calibri"/>
              </a:rPr>
              <a:t>O 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la</a:t>
            </a:r>
            <a:r>
              <a:rPr sz="2400" spc="-5" dirty="0">
                <a:latin typeface="Calibri"/>
                <a:cs typeface="Calibri"/>
              </a:rPr>
              <a:t>ss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15" dirty="0">
                <a:latin typeface="Calibri"/>
                <a:cs typeface="Calibri"/>
              </a:rPr>
              <a:t>rm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m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0" dirty="0">
                <a:latin typeface="Calibri"/>
                <a:cs typeface="Calibri"/>
              </a:rPr>
              <a:t>n</a:t>
            </a:r>
            <a:r>
              <a:rPr sz="2400" spc="-15" dirty="0">
                <a:latin typeface="Calibri"/>
                <a:cs typeface="Calibri"/>
              </a:rPr>
              <a:t>y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mm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iali</a:t>
            </a:r>
            <a:r>
              <a:rPr sz="2400" spc="-35" dirty="0">
                <a:latin typeface="Calibri"/>
                <a:cs typeface="Calibri"/>
              </a:rPr>
              <a:t>z</a:t>
            </a:r>
            <a:r>
              <a:rPr sz="2400" spc="-25" dirty="0">
                <a:latin typeface="Calibri"/>
                <a:cs typeface="Calibri"/>
              </a:rPr>
              <a:t>at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 </a:t>
            </a:r>
            <a:r>
              <a:rPr sz="2400" spc="-5" dirty="0">
                <a:latin typeface="Calibri"/>
                <a:cs typeface="Calibri"/>
              </a:rPr>
              <a:t>h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0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15" dirty="0">
                <a:latin typeface="Calibri"/>
                <a:cs typeface="Calibri"/>
              </a:rPr>
              <a:t>rm 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10" dirty="0">
                <a:latin typeface="Calibri"/>
                <a:cs typeface="Calibri"/>
              </a:rPr>
              <a:t>or</a:t>
            </a:r>
            <a:r>
              <a:rPr sz="2400" dirty="0">
                <a:latin typeface="Calibri"/>
                <a:cs typeface="Calibri"/>
              </a:rPr>
              <a:t> SB</a:t>
            </a:r>
            <a:r>
              <a:rPr sz="2400" spc="-5" dirty="0">
                <a:latin typeface="Calibri"/>
                <a:cs typeface="Calibri"/>
              </a:rPr>
              <a:t>I</a:t>
            </a:r>
            <a:r>
              <a:rPr sz="2400" spc="-1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al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 marL="234950" indent="-222250">
              <a:lnSpc>
                <a:spcPct val="100000"/>
              </a:lnSpc>
              <a:spcBef>
                <a:spcPts val="640"/>
              </a:spcBef>
              <a:buClr>
                <a:srgbClr val="9F2936"/>
              </a:buClr>
              <a:buSzPct val="89583"/>
              <a:buFont typeface="Arial"/>
              <a:buChar char="•"/>
              <a:tabLst>
                <a:tab pos="235585" algn="l"/>
              </a:tabLst>
            </a:pPr>
            <a:r>
              <a:rPr sz="2400" spc="-5" dirty="0">
                <a:latin typeface="Calibri"/>
                <a:cs typeface="Calibri"/>
              </a:rPr>
              <a:t>D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-p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pu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15" dirty="0">
                <a:latin typeface="Calibri"/>
                <a:cs typeface="Calibri"/>
              </a:rPr>
              <a:t>.</a:t>
            </a:r>
            <a:r>
              <a:rPr sz="2400" spc="-20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.,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dirty="0">
                <a:latin typeface="Calibri"/>
                <a:cs typeface="Calibri"/>
              </a:rPr>
              <a:t>r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70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nd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g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upp</a:t>
            </a:r>
            <a:r>
              <a:rPr sz="2400" spc="-10" dirty="0">
                <a:latin typeface="Calibri"/>
                <a:cs typeface="Calibri"/>
              </a:rPr>
              <a:t>or</a:t>
            </a:r>
            <a:r>
              <a:rPr sz="2400" dirty="0">
                <a:latin typeface="Calibri"/>
                <a:cs typeface="Calibri"/>
              </a:rPr>
              <a:t>t)</a:t>
            </a:r>
            <a:endParaRPr sz="2400">
              <a:latin typeface="Calibri"/>
              <a:cs typeface="Calibri"/>
            </a:endParaRPr>
          </a:p>
          <a:p>
            <a:pPr marL="234950" indent="-222250">
              <a:lnSpc>
                <a:spcPct val="100000"/>
              </a:lnSpc>
              <a:spcBef>
                <a:spcPts val="625"/>
              </a:spcBef>
              <a:buClr>
                <a:srgbClr val="9F2936"/>
              </a:buClr>
              <a:buSzPct val="89583"/>
              <a:buFont typeface="Arial"/>
              <a:buChar char="•"/>
              <a:tabLst>
                <a:tab pos="235585" algn="l"/>
              </a:tabLst>
            </a:pPr>
            <a:r>
              <a:rPr sz="2400" spc="-25" dirty="0">
                <a:latin typeface="Calibri"/>
                <a:cs typeface="Calibri"/>
              </a:rPr>
              <a:t>U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qu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60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L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du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15" dirty="0">
                <a:latin typeface="Calibri"/>
                <a:cs typeface="Calibri"/>
              </a:rPr>
              <a:t>.</a:t>
            </a:r>
            <a:r>
              <a:rPr sz="2400" spc="-20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.,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SB</a:t>
            </a:r>
            <a:r>
              <a:rPr sz="2400" spc="-5" dirty="0">
                <a:latin typeface="Calibri"/>
                <a:cs typeface="Calibri"/>
              </a:rPr>
              <a:t>I</a:t>
            </a:r>
            <a:r>
              <a:rPr sz="2400" spc="-1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/</a:t>
            </a:r>
            <a:r>
              <a:rPr sz="2400" spc="-15" dirty="0">
                <a:latin typeface="Calibri"/>
                <a:cs typeface="Calibri"/>
              </a:rPr>
              <a:t>S</a:t>
            </a:r>
            <a:r>
              <a:rPr sz="2400" spc="30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TR,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spc="-1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dirty="0"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5070" rIns="0" bIns="0" rtlCol="0">
            <a:spAutoFit/>
          </a:bodyPr>
          <a:lstStyle/>
          <a:p>
            <a:pPr marL="321945">
              <a:lnSpc>
                <a:spcPct val="100000"/>
              </a:lnSpc>
            </a:pPr>
            <a:r>
              <a:rPr spc="-20" dirty="0"/>
              <a:t>SP</a:t>
            </a:r>
            <a:r>
              <a:rPr spc="-55" dirty="0"/>
              <a:t>E</a:t>
            </a:r>
            <a:r>
              <a:rPr spc="-25" dirty="0"/>
              <a:t>AKER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23598" y="1659933"/>
            <a:ext cx="6650355" cy="2256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Clr>
                <a:srgbClr val="BC1F04"/>
              </a:buClr>
              <a:buSzPct val="89285"/>
              <a:buFont typeface="Arial"/>
              <a:buChar char="•"/>
              <a:tabLst>
                <a:tab pos="469900" algn="l"/>
              </a:tabLst>
            </a:pPr>
            <a:r>
              <a:rPr sz="2800" b="1" spc="-25" dirty="0">
                <a:latin typeface="Calibri"/>
                <a:cs typeface="Calibri"/>
              </a:rPr>
              <a:t>Ann</a:t>
            </a:r>
            <a:r>
              <a:rPr sz="2800" b="1" spc="-15" dirty="0">
                <a:latin typeface="Calibri"/>
                <a:cs typeface="Calibri"/>
              </a:rPr>
              <a:t>e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D</a:t>
            </a:r>
            <a:r>
              <a:rPr sz="2800" b="1" spc="-30" dirty="0">
                <a:latin typeface="Calibri"/>
                <a:cs typeface="Calibri"/>
              </a:rPr>
              <a:t>o</a:t>
            </a:r>
            <a:r>
              <a:rPr sz="2800" b="1" spc="-20" dirty="0">
                <a:latin typeface="Calibri"/>
                <a:cs typeface="Calibri"/>
              </a:rPr>
              <a:t>yle</a:t>
            </a:r>
            <a:endParaRPr sz="2800">
              <a:latin typeface="Calibri"/>
              <a:cs typeface="Calibri"/>
            </a:endParaRPr>
          </a:p>
          <a:p>
            <a:pPr marL="927100" marR="5080" lvl="1" indent="-457200" algn="just">
              <a:lnSpc>
                <a:spcPts val="2590"/>
              </a:lnSpc>
              <a:spcBef>
                <a:spcPts val="665"/>
              </a:spcBef>
              <a:buClr>
                <a:srgbClr val="ED6300"/>
              </a:buClr>
              <a:buSzPct val="89583"/>
              <a:buFont typeface="Wingdings"/>
              <a:buChar char=""/>
              <a:tabLst>
                <a:tab pos="927100" algn="l"/>
              </a:tabLst>
            </a:pPr>
            <a:r>
              <a:rPr sz="2400" dirty="0">
                <a:latin typeface="Calibri"/>
                <a:cs typeface="Calibri"/>
              </a:rPr>
              <a:t>S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or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70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li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spc="-15" dirty="0">
                <a:latin typeface="Calibri"/>
                <a:cs typeface="Calibri"/>
              </a:rPr>
              <a:t>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al</a:t>
            </a:r>
            <a:r>
              <a:rPr sz="2400" spc="-20" dirty="0">
                <a:latin typeface="Calibri"/>
                <a:cs typeface="Calibri"/>
              </a:rPr>
              <a:t>y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t,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70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li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spc="-15" dirty="0">
                <a:latin typeface="Calibri"/>
                <a:cs typeface="Calibri"/>
              </a:rPr>
              <a:t>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25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e,</a:t>
            </a:r>
            <a:r>
              <a:rPr sz="2400" spc="-5" dirty="0">
                <a:latin typeface="Calibri"/>
                <a:cs typeface="Calibri"/>
              </a:rPr>
              <a:t> D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 </a:t>
            </a:r>
            <a:r>
              <a:rPr sz="2400" spc="-15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tituti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&amp;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w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upp</a:t>
            </a:r>
            <a:r>
              <a:rPr sz="2400" spc="-10" dirty="0">
                <a:latin typeface="Calibri"/>
                <a:cs typeface="Calibri"/>
              </a:rPr>
              <a:t>ort; 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25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B</a:t>
            </a:r>
            <a:r>
              <a:rPr sz="2400" spc="-5" dirty="0">
                <a:latin typeface="Calibri"/>
                <a:cs typeface="Calibri"/>
              </a:rPr>
              <a:t>ud</a:t>
            </a:r>
            <a:r>
              <a:rPr sz="2400" spc="-30" dirty="0">
                <a:latin typeface="Calibri"/>
                <a:cs typeface="Calibri"/>
              </a:rPr>
              <a:t>g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t, </a:t>
            </a:r>
            <a:r>
              <a:rPr sz="2400" dirty="0">
                <a:latin typeface="Calibri"/>
                <a:cs typeface="Calibri"/>
              </a:rPr>
              <a:t>Fi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&amp;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w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M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275"/>
              </a:spcBef>
              <a:tabLst>
                <a:tab pos="926465" algn="l"/>
              </a:tabLst>
            </a:pPr>
            <a:r>
              <a:rPr sz="2150" dirty="0">
                <a:solidFill>
                  <a:srgbClr val="ED6300"/>
                </a:solidFill>
                <a:latin typeface="Wingdings"/>
                <a:cs typeface="Wingdings"/>
              </a:rPr>
              <a:t></a:t>
            </a:r>
            <a:r>
              <a:rPr sz="2150" dirty="0">
                <a:solidFill>
                  <a:srgbClr val="ED6300"/>
                </a:solidFill>
                <a:latin typeface="Times New Roman"/>
                <a:cs typeface="Times New Roman"/>
              </a:rPr>
              <a:t>	</a:t>
            </a:r>
            <a:r>
              <a:rPr sz="2400" b="1" spc="-25" dirty="0">
                <a:latin typeface="Calibri"/>
                <a:cs typeface="Calibri"/>
              </a:rPr>
              <a:t>Ph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n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: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</a:t>
            </a:r>
            <a:r>
              <a:rPr sz="2400" spc="-20" dirty="0">
                <a:latin typeface="Calibri"/>
                <a:cs typeface="Calibri"/>
              </a:rPr>
              <a:t>703</a:t>
            </a:r>
            <a:r>
              <a:rPr sz="2400" spc="-10" dirty="0">
                <a:latin typeface="Calibri"/>
                <a:cs typeface="Calibri"/>
              </a:rPr>
              <a:t>)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292</a:t>
            </a:r>
            <a:r>
              <a:rPr sz="2400" spc="-5" dirty="0">
                <a:latin typeface="Calibri"/>
                <a:cs typeface="Calibri"/>
              </a:rPr>
              <a:t>-</a:t>
            </a:r>
            <a:r>
              <a:rPr sz="2400" spc="-20" dirty="0">
                <a:latin typeface="Calibri"/>
                <a:cs typeface="Calibri"/>
              </a:rPr>
              <a:t>4806</a:t>
            </a:r>
            <a:endParaRPr sz="2400">
              <a:latin typeface="Calibri"/>
              <a:cs typeface="Calibri"/>
            </a:endParaRPr>
          </a:p>
          <a:p>
            <a:pPr marL="927100" lvl="1" indent="-457200">
              <a:lnSpc>
                <a:spcPct val="100000"/>
              </a:lnSpc>
              <a:spcBef>
                <a:spcPts val="310"/>
              </a:spcBef>
              <a:buClr>
                <a:srgbClr val="ED6300"/>
              </a:buClr>
              <a:buSzPct val="89583"/>
              <a:buFont typeface="Wingdings"/>
              <a:buChar char=""/>
              <a:tabLst>
                <a:tab pos="927100" algn="l"/>
              </a:tabLst>
            </a:pP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-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15" dirty="0">
                <a:latin typeface="Calibri"/>
                <a:cs typeface="Calibri"/>
              </a:rPr>
              <a:t>ail</a:t>
            </a:r>
            <a:r>
              <a:rPr sz="2400" b="1" spc="-10" dirty="0">
                <a:latin typeface="Calibri"/>
                <a:cs typeface="Calibri"/>
              </a:rPr>
              <a:t>: </a:t>
            </a:r>
            <a:r>
              <a:rPr sz="2400" u="heavy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a</a:t>
            </a:r>
            <a:r>
              <a:rPr sz="2400" u="heavy" spc="-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d</a:t>
            </a:r>
            <a:r>
              <a:rPr sz="2400" u="heavy" spc="-2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o</a:t>
            </a:r>
            <a:r>
              <a:rPr sz="2400" u="heavy" spc="-1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y</a:t>
            </a:r>
            <a:r>
              <a:rPr sz="2400" u="heavy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l</a:t>
            </a:r>
            <a:r>
              <a:rPr sz="2400" u="heavy" spc="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e</a:t>
            </a:r>
            <a:r>
              <a:rPr sz="2400" u="heavy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@</a:t>
            </a:r>
            <a:r>
              <a:rPr sz="2400" u="heavy" spc="-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n</a:t>
            </a:r>
            <a:r>
              <a:rPr sz="2400" u="heavy" spc="-3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s</a:t>
            </a:r>
            <a:r>
              <a:rPr sz="2400" u="heavy" spc="-16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f</a:t>
            </a:r>
            <a:r>
              <a:rPr sz="2400" u="heavy" spc="1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.</a:t>
            </a:r>
            <a:r>
              <a:rPr sz="2400" u="heavy" spc="-3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g</a:t>
            </a:r>
            <a:r>
              <a:rPr sz="2400" u="heavy" spc="-2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o</a:t>
            </a:r>
            <a:r>
              <a:rPr sz="2400" u="heavy" spc="-1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v</a:t>
            </a:r>
            <a:r>
              <a:rPr sz="2400" spc="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u="heavy" spc="-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p</a:t>
            </a:r>
            <a:r>
              <a:rPr sz="2400" u="heavy" spc="-1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o</a:t>
            </a:r>
            <a:r>
              <a:rPr sz="2400" u="heavy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li</a:t>
            </a:r>
            <a:r>
              <a:rPr sz="2400" u="heavy" spc="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c</a:t>
            </a:r>
            <a:r>
              <a:rPr sz="2400" u="heavy" spc="-1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y</a:t>
            </a:r>
            <a:r>
              <a:rPr sz="2400" u="heavy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@</a:t>
            </a:r>
            <a:r>
              <a:rPr sz="2400" u="heavy" spc="-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n</a:t>
            </a:r>
            <a:r>
              <a:rPr sz="2400" u="heavy" spc="-3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s</a:t>
            </a:r>
            <a:r>
              <a:rPr sz="2400" u="heavy" spc="-16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f</a:t>
            </a:r>
            <a:r>
              <a:rPr sz="2400" u="heavy" spc="1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.</a:t>
            </a:r>
            <a:r>
              <a:rPr sz="2400" u="heavy" spc="-3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g</a:t>
            </a:r>
            <a:r>
              <a:rPr sz="2400" u="heavy" spc="-2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o</a:t>
            </a:r>
            <a:r>
              <a:rPr sz="2400" u="heavy" spc="-1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v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2393" rIns="0" bIns="0" rtlCol="0">
            <a:spAutoFit/>
          </a:bodyPr>
          <a:lstStyle/>
          <a:p>
            <a:pPr marL="169545">
              <a:lnSpc>
                <a:spcPct val="100000"/>
              </a:lnSpc>
            </a:pPr>
            <a:r>
              <a:rPr sz="3200" spc="-35" dirty="0"/>
              <a:t>A</a:t>
            </a:r>
            <a:r>
              <a:rPr sz="3200" spc="-5" dirty="0"/>
              <a:t>C</a:t>
            </a:r>
            <a:r>
              <a:rPr sz="3200" spc="-30" dirty="0"/>
              <a:t>C</a:t>
            </a:r>
            <a:r>
              <a:rPr sz="3200" spc="5" dirty="0"/>
              <a:t>O</a:t>
            </a:r>
            <a:r>
              <a:rPr sz="3200" spc="-5" dirty="0"/>
              <a:t>U</a:t>
            </a:r>
            <a:r>
              <a:rPr sz="3200" dirty="0"/>
              <a:t>NT</a:t>
            </a:r>
            <a:r>
              <a:rPr sz="3200" spc="5" dirty="0"/>
              <a:t> </a:t>
            </a:r>
            <a:r>
              <a:rPr sz="3200" spc="-5" dirty="0"/>
              <a:t>M</a:t>
            </a:r>
            <a:r>
              <a:rPr sz="3200" dirty="0"/>
              <a:t>AN</a:t>
            </a:r>
            <a:r>
              <a:rPr sz="3200" spc="-35" dirty="0"/>
              <a:t>A</a:t>
            </a:r>
            <a:r>
              <a:rPr sz="3200" spc="-5" dirty="0"/>
              <a:t>GEME</a:t>
            </a:r>
            <a:r>
              <a:rPr sz="3200" dirty="0"/>
              <a:t>NT</a:t>
            </a:r>
            <a:r>
              <a:rPr sz="3200" spc="-10" dirty="0"/>
              <a:t> </a:t>
            </a:r>
            <a:r>
              <a:rPr sz="3200" spc="-5" dirty="0"/>
              <a:t>M</a:t>
            </a:r>
            <a:r>
              <a:rPr sz="3200" spc="5" dirty="0"/>
              <a:t>O</a:t>
            </a:r>
            <a:r>
              <a:rPr sz="3200" spc="-5" dirty="0"/>
              <a:t>DER</a:t>
            </a:r>
            <a:r>
              <a:rPr sz="3200" dirty="0"/>
              <a:t>N</a:t>
            </a:r>
            <a:r>
              <a:rPr sz="3200" spc="-5" dirty="0"/>
              <a:t>I</a:t>
            </a:r>
            <a:r>
              <a:rPr sz="3200" spc="-20" dirty="0"/>
              <a:t>Z</a:t>
            </a:r>
            <a:r>
              <a:rPr sz="3200" spc="-250" dirty="0"/>
              <a:t>A</a:t>
            </a:r>
            <a:r>
              <a:rPr sz="3200" spc="-5" dirty="0"/>
              <a:t>TI</a:t>
            </a:r>
            <a:r>
              <a:rPr sz="3200" spc="5" dirty="0"/>
              <a:t>O</a:t>
            </a:r>
            <a:r>
              <a:rPr sz="3200" dirty="0"/>
              <a:t>N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137898" y="1065899"/>
            <a:ext cx="4369435" cy="4324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Clr>
                <a:srgbClr val="BC1F04"/>
              </a:buClr>
              <a:buSzPct val="89062"/>
              <a:buFont typeface="Arial"/>
              <a:buChar char="•"/>
              <a:tabLst>
                <a:tab pos="469900" algn="l"/>
              </a:tabLst>
            </a:pPr>
            <a:r>
              <a:rPr sz="3200" spc="-5" dirty="0">
                <a:latin typeface="Calibri"/>
                <a:cs typeface="Calibri"/>
              </a:rPr>
              <a:t>NE</a:t>
            </a:r>
            <a:r>
              <a:rPr sz="3200" spc="5" dirty="0">
                <a:latin typeface="Calibri"/>
                <a:cs typeface="Calibri"/>
              </a:rPr>
              <a:t>W</a:t>
            </a:r>
            <a:r>
              <a:rPr sz="3200" spc="-10" dirty="0">
                <a:latin typeface="Calibri"/>
                <a:cs typeface="Calibri"/>
              </a:rPr>
              <a:t>: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</a:t>
            </a:r>
            <a:r>
              <a:rPr sz="3200" dirty="0">
                <a:latin typeface="Calibri"/>
                <a:cs typeface="Calibri"/>
              </a:rPr>
              <a:t>c</a:t>
            </a:r>
            <a:r>
              <a:rPr sz="3200" spc="-25" dirty="0">
                <a:latin typeface="Calibri"/>
                <a:cs typeface="Calibri"/>
              </a:rPr>
              <a:t>c</a:t>
            </a:r>
            <a:r>
              <a:rPr sz="3200" dirty="0">
                <a:latin typeface="Calibri"/>
                <a:cs typeface="Calibri"/>
              </a:rPr>
              <a:t>o</a:t>
            </a:r>
            <a:r>
              <a:rPr sz="3200" spc="-5" dirty="0">
                <a:latin typeface="Calibri"/>
                <a:cs typeface="Calibri"/>
              </a:rPr>
              <a:t>u</a:t>
            </a:r>
            <a:r>
              <a:rPr sz="3200" spc="-30" dirty="0">
                <a:latin typeface="Calibri"/>
                <a:cs typeface="Calibri"/>
              </a:rPr>
              <a:t>n</a:t>
            </a:r>
            <a:r>
              <a:rPr sz="3200" dirty="0">
                <a:latin typeface="Calibri"/>
                <a:cs typeface="Calibri"/>
              </a:rPr>
              <a:t>t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60" dirty="0">
                <a:latin typeface="Calibri"/>
                <a:cs typeface="Calibri"/>
              </a:rPr>
              <a:t>R</a:t>
            </a:r>
            <a:r>
              <a:rPr sz="3200" dirty="0">
                <a:latin typeface="Calibri"/>
                <a:cs typeface="Calibri"/>
              </a:rPr>
              <a:t>e</a:t>
            </a:r>
            <a:r>
              <a:rPr sz="3200" spc="-5" dirty="0">
                <a:latin typeface="Calibri"/>
                <a:cs typeface="Calibri"/>
              </a:rPr>
              <a:t>m</a:t>
            </a:r>
            <a:r>
              <a:rPr sz="3200" spc="-10" dirty="0">
                <a:latin typeface="Calibri"/>
                <a:cs typeface="Calibri"/>
              </a:rPr>
              <a:t>o</a:t>
            </a:r>
            <a:r>
              <a:rPr sz="3200" spc="-45" dirty="0">
                <a:latin typeface="Calibri"/>
                <a:cs typeface="Calibri"/>
              </a:rPr>
              <a:t>v</a:t>
            </a:r>
            <a:r>
              <a:rPr sz="3200" dirty="0">
                <a:latin typeface="Calibri"/>
                <a:cs typeface="Calibri"/>
              </a:rPr>
              <a:t>al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7898" y="1545959"/>
            <a:ext cx="7282815" cy="4574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27100" marR="420370" indent="-452755" algn="just">
              <a:lnSpc>
                <a:spcPct val="80000"/>
              </a:lnSpc>
              <a:buClr>
                <a:srgbClr val="ED6300"/>
              </a:buClr>
              <a:buSzPct val="90000"/>
              <a:buFont typeface="Wingdings"/>
              <a:buChar char=""/>
              <a:tabLst>
                <a:tab pos="927100" algn="l"/>
              </a:tabLst>
            </a:pPr>
            <a:r>
              <a:rPr sz="2000" dirty="0">
                <a:latin typeface="Calibri"/>
                <a:cs typeface="Calibri"/>
              </a:rPr>
              <a:t>Ad</a:t>
            </a:r>
            <a:r>
              <a:rPr sz="2000" spc="-5" dirty="0">
                <a:latin typeface="Calibri"/>
                <a:cs typeface="Calibri"/>
              </a:rPr>
              <a:t>mi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spc="-30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25" dirty="0">
                <a:latin typeface="Calibri"/>
                <a:cs typeface="Calibri"/>
              </a:rPr>
              <a:t>at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em</a:t>
            </a:r>
            <a:r>
              <a:rPr sz="2000" spc="-15" dirty="0">
                <a:latin typeface="Calibri"/>
                <a:cs typeface="Calibri"/>
              </a:rPr>
              <a:t>o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m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</a:t>
            </a:r>
            <a:r>
              <a:rPr sz="2000" spc="-5" dirty="0">
                <a:latin typeface="Calibri"/>
                <a:cs typeface="Calibri"/>
              </a:rPr>
              <a:t>ei</a:t>
            </a:r>
            <a:r>
              <a:rPr sz="2000" dirty="0">
                <a:latin typeface="Calibri"/>
                <a:cs typeface="Calibri"/>
              </a:rPr>
              <a:t>r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spc="-35" dirty="0">
                <a:latin typeface="Calibri"/>
                <a:cs typeface="Calibri"/>
              </a:rPr>
              <a:t>g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spc="-40" dirty="0">
                <a:latin typeface="Calibri"/>
                <a:cs typeface="Calibri"/>
              </a:rPr>
              <a:t>z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io</a:t>
            </a:r>
            <a:r>
              <a:rPr sz="2000" dirty="0">
                <a:latin typeface="Calibri"/>
                <a:cs typeface="Calibri"/>
              </a:rPr>
              <a:t>ns </a:t>
            </a:r>
            <a:r>
              <a:rPr sz="2000" spc="-5" dirty="0">
                <a:latin typeface="Calibri"/>
                <a:cs typeface="Calibri"/>
              </a:rPr>
              <a:t>w</a:t>
            </a:r>
            <a:r>
              <a:rPr sz="2000" dirty="0">
                <a:latin typeface="Calibri"/>
                <a:cs typeface="Calibri"/>
              </a:rPr>
              <a:t>ho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</a:t>
            </a:r>
            <a:r>
              <a:rPr sz="2000" spc="-4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e n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mi</a:t>
            </a:r>
            <a:r>
              <a:rPr sz="2000" dirty="0">
                <a:latin typeface="Calibri"/>
                <a:cs typeface="Calibri"/>
              </a:rPr>
              <a:t>g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25" dirty="0">
                <a:latin typeface="Calibri"/>
                <a:cs typeface="Calibri"/>
              </a:rPr>
              <a:t>at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 n</a:t>
            </a:r>
            <a:r>
              <a:rPr sz="2000" spc="-1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w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ac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u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</a:t>
            </a:r>
            <a:r>
              <a:rPr sz="2000" dirty="0">
                <a:latin typeface="Calibri"/>
                <a:cs typeface="Calibri"/>
              </a:rPr>
              <a:t>ana</a:t>
            </a:r>
            <a:r>
              <a:rPr sz="2000" spc="-10" dirty="0">
                <a:latin typeface="Calibri"/>
                <a:cs typeface="Calibri"/>
              </a:rPr>
              <a:t>g</a:t>
            </a:r>
            <a:r>
              <a:rPr sz="2000" spc="-5" dirty="0">
                <a:latin typeface="Calibri"/>
                <a:cs typeface="Calibri"/>
              </a:rPr>
              <a:t>eme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 </a:t>
            </a:r>
            <a:r>
              <a:rPr sz="2000" spc="-45" dirty="0">
                <a:latin typeface="Calibri"/>
                <a:cs typeface="Calibri"/>
              </a:rPr>
              <a:t>s</a:t>
            </a:r>
            <a:r>
              <a:rPr sz="2000" spc="-20" dirty="0">
                <a:latin typeface="Calibri"/>
                <a:cs typeface="Calibri"/>
              </a:rPr>
              <a:t>y</a:t>
            </a:r>
            <a:r>
              <a:rPr sz="2000" spc="-30" dirty="0">
                <a:latin typeface="Calibri"/>
                <a:cs typeface="Calibri"/>
              </a:rPr>
              <a:t>s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m</a:t>
            </a:r>
            <a:endParaRPr sz="2000">
              <a:latin typeface="Calibri"/>
              <a:cs typeface="Calibri"/>
            </a:endParaRPr>
          </a:p>
          <a:p>
            <a:pPr marL="927100" marR="1214755" indent="-452755">
              <a:lnSpc>
                <a:spcPct val="80000"/>
              </a:lnSpc>
              <a:spcBef>
                <a:spcPts val="600"/>
              </a:spcBef>
              <a:buClr>
                <a:srgbClr val="ED6300"/>
              </a:buClr>
              <a:buSzPct val="90000"/>
              <a:buFont typeface="Wingdings"/>
              <a:buChar char=""/>
              <a:tabLst>
                <a:tab pos="927100" algn="l"/>
              </a:tabLst>
            </a:pPr>
            <a:r>
              <a:rPr sz="2000" spc="-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mi</a:t>
            </a:r>
            <a:r>
              <a:rPr sz="2000" dirty="0">
                <a:latin typeface="Calibri"/>
                <a:cs typeface="Calibri"/>
              </a:rPr>
              <a:t>g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25" dirty="0">
                <a:latin typeface="Calibri"/>
                <a:cs typeface="Calibri"/>
              </a:rPr>
              <a:t>at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nc</a:t>
            </a:r>
            <a:r>
              <a:rPr sz="2000" spc="-5" dirty="0">
                <a:latin typeface="Calibri"/>
                <a:cs typeface="Calibri"/>
              </a:rPr>
              <a:t>l</a:t>
            </a:r>
            <a:r>
              <a:rPr sz="2000" dirty="0">
                <a:latin typeface="Calibri"/>
                <a:cs typeface="Calibri"/>
              </a:rPr>
              <a:t>ude th</a:t>
            </a:r>
            <a:r>
              <a:rPr sz="2000" spc="-5" dirty="0">
                <a:latin typeface="Calibri"/>
                <a:cs typeface="Calibri"/>
              </a:rPr>
              <a:t>os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</a:t>
            </a:r>
            <a:r>
              <a:rPr sz="2000" dirty="0">
                <a:latin typeface="Calibri"/>
                <a:cs typeface="Calibri"/>
              </a:rPr>
              <a:t>ho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</a:t>
            </a:r>
            <a:r>
              <a:rPr sz="2000" spc="-4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</a:t>
            </a:r>
            <a:r>
              <a:rPr sz="2000" spc="-1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ft the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spc="-35" dirty="0">
                <a:latin typeface="Calibri"/>
                <a:cs typeface="Calibri"/>
              </a:rPr>
              <a:t>g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spc="-40" dirty="0">
                <a:latin typeface="Calibri"/>
                <a:cs typeface="Calibri"/>
              </a:rPr>
              <a:t>z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ion</a:t>
            </a:r>
            <a:endParaRPr sz="2000">
              <a:latin typeface="Calibri"/>
              <a:cs typeface="Calibri"/>
            </a:endParaRPr>
          </a:p>
          <a:p>
            <a:pPr marL="927100" indent="-452755">
              <a:lnSpc>
                <a:spcPct val="100000"/>
              </a:lnSpc>
              <a:spcBef>
                <a:spcPts val="120"/>
              </a:spcBef>
              <a:buClr>
                <a:srgbClr val="ED6300"/>
              </a:buClr>
              <a:buSzPct val="90000"/>
              <a:buFont typeface="Wingdings"/>
              <a:buChar char=""/>
              <a:tabLst>
                <a:tab pos="927100" algn="l"/>
              </a:tabLst>
            </a:pPr>
            <a:r>
              <a:rPr sz="2000" spc="-35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il</a:t>
            </a:r>
            <a:r>
              <a:rPr sz="2000" dirty="0">
                <a:latin typeface="Calibri"/>
                <a:cs typeface="Calibri"/>
              </a:rPr>
              <a:t>ab</a:t>
            </a:r>
            <a:r>
              <a:rPr sz="2000" spc="-5" dirty="0">
                <a:latin typeface="Calibri"/>
                <a:cs typeface="Calibri"/>
              </a:rPr>
              <a:t>l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c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b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r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22,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2018</a:t>
            </a:r>
            <a:endParaRPr sz="20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695"/>
              </a:spcBef>
              <a:buClr>
                <a:srgbClr val="BC1F04"/>
              </a:buClr>
              <a:buSzPct val="89062"/>
              <a:buFont typeface="Arial"/>
              <a:buChar char="•"/>
              <a:tabLst>
                <a:tab pos="469900" algn="l"/>
              </a:tabLst>
            </a:pPr>
            <a:r>
              <a:rPr sz="3200" dirty="0">
                <a:latin typeface="Calibri"/>
                <a:cs typeface="Calibri"/>
              </a:rPr>
              <a:t>O</a:t>
            </a:r>
            <a:r>
              <a:rPr sz="3200" spc="-5" dirty="0">
                <a:latin typeface="Calibri"/>
                <a:cs typeface="Calibri"/>
              </a:rPr>
              <a:t>n</a:t>
            </a:r>
            <a:r>
              <a:rPr sz="3200" spc="-25" dirty="0">
                <a:latin typeface="Calibri"/>
                <a:cs typeface="Calibri"/>
              </a:rPr>
              <a:t>g</a:t>
            </a:r>
            <a:r>
              <a:rPr sz="3200" dirty="0">
                <a:latin typeface="Calibri"/>
                <a:cs typeface="Calibri"/>
              </a:rPr>
              <a:t>o</a:t>
            </a:r>
            <a:r>
              <a:rPr sz="3200" spc="-5" dirty="0">
                <a:latin typeface="Calibri"/>
                <a:cs typeface="Calibri"/>
              </a:rPr>
              <a:t>in</a:t>
            </a:r>
            <a:r>
              <a:rPr sz="3200" dirty="0">
                <a:latin typeface="Calibri"/>
                <a:cs typeface="Calibri"/>
              </a:rPr>
              <a:t>g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-10" dirty="0">
                <a:latin typeface="Calibri"/>
                <a:cs typeface="Calibri"/>
              </a:rPr>
              <a:t>n</a:t>
            </a:r>
            <a:r>
              <a:rPr sz="3200" dirty="0">
                <a:latin typeface="Calibri"/>
                <a:cs typeface="Calibri"/>
              </a:rPr>
              <a:t>d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C</a:t>
            </a:r>
            <a:r>
              <a:rPr sz="3200" dirty="0">
                <a:latin typeface="Calibri"/>
                <a:cs typeface="Calibri"/>
              </a:rPr>
              <a:t>o</a:t>
            </a:r>
            <a:r>
              <a:rPr sz="3200" spc="-5" dirty="0">
                <a:latin typeface="Calibri"/>
                <a:cs typeface="Calibri"/>
              </a:rPr>
              <a:t>min</a:t>
            </a:r>
            <a:r>
              <a:rPr sz="3200" dirty="0">
                <a:latin typeface="Calibri"/>
                <a:cs typeface="Calibri"/>
              </a:rPr>
              <a:t>g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Soon</a:t>
            </a:r>
            <a:endParaRPr sz="3200">
              <a:latin typeface="Calibri"/>
              <a:cs typeface="Calibri"/>
            </a:endParaRPr>
          </a:p>
          <a:p>
            <a:pPr marL="927100" lvl="1" indent="-452755">
              <a:lnSpc>
                <a:spcPct val="100000"/>
              </a:lnSpc>
              <a:spcBef>
                <a:spcPts val="240"/>
              </a:spcBef>
              <a:buClr>
                <a:srgbClr val="ED6300"/>
              </a:buClr>
              <a:buSzPct val="90000"/>
              <a:buFont typeface="Wingdings"/>
              <a:buChar char=""/>
              <a:tabLst>
                <a:tab pos="927100" algn="l"/>
              </a:tabLst>
            </a:pPr>
            <a:r>
              <a:rPr sz="2000" dirty="0">
                <a:latin typeface="Calibri"/>
                <a:cs typeface="Calibri"/>
              </a:rPr>
              <a:t>NSF</a:t>
            </a:r>
            <a:r>
              <a:rPr sz="2000" spc="-5" dirty="0">
                <a:latin typeface="Calibri"/>
                <a:cs typeface="Calibri"/>
              </a:rPr>
              <a:t> i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nu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ng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o 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nc</a:t>
            </a:r>
            <a:r>
              <a:rPr sz="2000" spc="-5" dirty="0">
                <a:latin typeface="Calibri"/>
                <a:cs typeface="Calibri"/>
              </a:rPr>
              <a:t>il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dup</a:t>
            </a:r>
            <a:r>
              <a:rPr sz="2000" spc="-5" dirty="0">
                <a:latin typeface="Calibri"/>
                <a:cs typeface="Calibri"/>
              </a:rPr>
              <a:t>li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25" dirty="0">
                <a:latin typeface="Calibri"/>
                <a:cs typeface="Calibri"/>
              </a:rPr>
              <a:t>at</a:t>
            </a:r>
            <a:r>
              <a:rPr sz="2000" dirty="0">
                <a:latin typeface="Calibri"/>
                <a:cs typeface="Calibri"/>
              </a:rPr>
              <a:t>e ac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u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ts</a:t>
            </a:r>
            <a:endParaRPr sz="2000">
              <a:latin typeface="Calibri"/>
              <a:cs typeface="Calibri"/>
            </a:endParaRPr>
          </a:p>
          <a:p>
            <a:pPr marL="927100" marR="963294" lvl="1" indent="-452755">
              <a:lnSpc>
                <a:spcPct val="80000"/>
              </a:lnSpc>
              <a:spcBef>
                <a:spcPts val="600"/>
              </a:spcBef>
              <a:buClr>
                <a:srgbClr val="ED6300"/>
              </a:buClr>
              <a:buSzPct val="90000"/>
              <a:buFont typeface="Wingdings"/>
              <a:buChar char=""/>
              <a:tabLst>
                <a:tab pos="927100" algn="l"/>
              </a:tabLst>
            </a:pPr>
            <a:r>
              <a:rPr sz="2000" spc="-5" dirty="0">
                <a:latin typeface="Calibri"/>
                <a:cs typeface="Calibri"/>
              </a:rPr>
              <a:t>Co</a:t>
            </a:r>
            <a:r>
              <a:rPr sz="2000" spc="-25" dirty="0">
                <a:latin typeface="Calibri"/>
                <a:cs typeface="Calibri"/>
              </a:rPr>
              <a:t>nt</a:t>
            </a:r>
            <a:r>
              <a:rPr sz="2000" dirty="0">
                <a:latin typeface="Calibri"/>
                <a:cs typeface="Calibri"/>
              </a:rPr>
              <a:t>act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 NSF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</a:t>
            </a:r>
            <a:r>
              <a:rPr sz="2000" spc="-5" dirty="0">
                <a:latin typeface="Calibri"/>
                <a:cs typeface="Calibri"/>
              </a:rPr>
              <a:t>el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5" dirty="0">
                <a:latin typeface="Calibri"/>
                <a:cs typeface="Calibri"/>
              </a:rPr>
              <a:t>es</a:t>
            </a:r>
            <a:r>
              <a:rPr sz="2000" dirty="0">
                <a:latin typeface="Calibri"/>
                <a:cs typeface="Calibri"/>
              </a:rPr>
              <a:t>k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</a:t>
            </a:r>
            <a:r>
              <a:rPr sz="2000" spc="-5" dirty="0">
                <a:latin typeface="Calibri"/>
                <a:cs typeface="Calibri"/>
              </a:rPr>
              <a:t>-</a:t>
            </a:r>
            <a:r>
              <a:rPr sz="2000" dirty="0">
                <a:latin typeface="Calibri"/>
                <a:cs typeface="Calibri"/>
              </a:rPr>
              <a:t>800</a:t>
            </a:r>
            <a:r>
              <a:rPr sz="2000" spc="-5" dirty="0">
                <a:latin typeface="Calibri"/>
                <a:cs typeface="Calibri"/>
              </a:rPr>
              <a:t>-</a:t>
            </a:r>
            <a:r>
              <a:rPr sz="2000" dirty="0">
                <a:latin typeface="Calibri"/>
                <a:cs typeface="Calibri"/>
              </a:rPr>
              <a:t>3</a:t>
            </a:r>
            <a:r>
              <a:rPr sz="2000" spc="-10" dirty="0">
                <a:latin typeface="Calibri"/>
                <a:cs typeface="Calibri"/>
              </a:rPr>
              <a:t>81</a:t>
            </a:r>
            <a:r>
              <a:rPr sz="2000" spc="-5" dirty="0">
                <a:latin typeface="Calibri"/>
                <a:cs typeface="Calibri"/>
              </a:rPr>
              <a:t>-</a:t>
            </a:r>
            <a:r>
              <a:rPr sz="2000" dirty="0">
                <a:latin typeface="Calibri"/>
                <a:cs typeface="Calibri"/>
              </a:rPr>
              <a:t>1</a:t>
            </a:r>
            <a:r>
              <a:rPr sz="2000" spc="-10" dirty="0">
                <a:latin typeface="Calibri"/>
                <a:cs typeface="Calibri"/>
              </a:rPr>
              <a:t>53</a:t>
            </a:r>
            <a:r>
              <a:rPr sz="2000" dirty="0">
                <a:latin typeface="Calibri"/>
                <a:cs typeface="Calibri"/>
              </a:rPr>
              <a:t>2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r </a:t>
            </a:r>
            <a:r>
              <a:rPr sz="2000" u="heavy" spc="-3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r</a:t>
            </a:r>
            <a:r>
              <a:rPr sz="2000" u="heavy" spc="-1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g</a:t>
            </a:r>
            <a:r>
              <a:rPr sz="2000" u="heavy" spc="-1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o</a:t>
            </a:r>
            <a:r>
              <a:rPr sz="2000" u="heavy" spc="-1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v</a:t>
            </a:r>
            <a:r>
              <a:rPr sz="2000" u="heavy" spc="-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@</a:t>
            </a:r>
            <a:r>
              <a:rPr sz="2000" u="heavy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n</a:t>
            </a:r>
            <a:r>
              <a:rPr sz="2000" u="heavy" spc="-3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s</a:t>
            </a:r>
            <a:r>
              <a:rPr sz="2000" u="heavy" spc="-13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f</a:t>
            </a:r>
            <a:r>
              <a:rPr sz="2000" u="heavy" spc="2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.</a:t>
            </a:r>
            <a:r>
              <a:rPr sz="2000" u="heavy" spc="-1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g</a:t>
            </a:r>
            <a:r>
              <a:rPr sz="2000" u="heavy" spc="-1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o</a:t>
            </a:r>
            <a:r>
              <a:rPr sz="2000" u="heavy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v</a:t>
            </a:r>
            <a:r>
              <a:rPr sz="2000" spc="-2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 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f </a:t>
            </a:r>
            <a:r>
              <a:rPr sz="2000" spc="-20" dirty="0">
                <a:latin typeface="Calibri"/>
                <a:cs typeface="Calibri"/>
              </a:rPr>
              <a:t>y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u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ee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</a:t>
            </a:r>
            <a:r>
              <a:rPr sz="2000" spc="-4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y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ur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ac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u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fi</a:t>
            </a:r>
            <a:r>
              <a:rPr sz="2000" spc="-55" dirty="0">
                <a:latin typeface="Calibri"/>
                <a:cs typeface="Calibri"/>
              </a:rPr>
              <a:t>x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d</a:t>
            </a:r>
            <a:endParaRPr sz="2000">
              <a:latin typeface="Calibri"/>
              <a:cs typeface="Calibri"/>
            </a:endParaRPr>
          </a:p>
          <a:p>
            <a:pPr marL="927100" lvl="1" indent="-452755">
              <a:lnSpc>
                <a:spcPct val="100000"/>
              </a:lnSpc>
              <a:spcBef>
                <a:spcPts val="120"/>
              </a:spcBef>
              <a:buClr>
                <a:srgbClr val="ED6300"/>
              </a:buClr>
              <a:buSzPct val="90000"/>
              <a:buFont typeface="Wingdings"/>
              <a:buChar char=""/>
              <a:tabLst>
                <a:tab pos="927100" algn="l"/>
              </a:tabLst>
            </a:pP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y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u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</a:t>
            </a:r>
            <a:r>
              <a:rPr sz="2000" spc="-4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e a p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nd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ng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ad</a:t>
            </a:r>
            <a:r>
              <a:rPr sz="2000" spc="-5" dirty="0">
                <a:latin typeface="Calibri"/>
                <a:cs typeface="Calibri"/>
              </a:rPr>
              <a:t>li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e…C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L</a:t>
            </a:r>
            <a:r>
              <a:rPr sz="2000" dirty="0">
                <a:latin typeface="Calibri"/>
                <a:cs typeface="Calibri"/>
              </a:rPr>
              <a:t>L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el</a:t>
            </a:r>
            <a:r>
              <a:rPr sz="2000" dirty="0">
                <a:latin typeface="Calibri"/>
                <a:cs typeface="Calibri"/>
              </a:rPr>
              <a:t>l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us</a:t>
            </a:r>
            <a:endParaRPr sz="2000">
              <a:latin typeface="Calibri"/>
              <a:cs typeface="Calibri"/>
            </a:endParaRPr>
          </a:p>
          <a:p>
            <a:pPr marL="927100" marR="363855" lvl="1" indent="-452755">
              <a:lnSpc>
                <a:spcPct val="80000"/>
              </a:lnSpc>
              <a:spcBef>
                <a:spcPts val="600"/>
              </a:spcBef>
              <a:buClr>
                <a:srgbClr val="ED6300"/>
              </a:buClr>
              <a:buSzPct val="90000"/>
              <a:buFont typeface="Wingdings"/>
              <a:buChar char=""/>
              <a:tabLst>
                <a:tab pos="927100" algn="l"/>
              </a:tabLst>
            </a:pPr>
            <a:r>
              <a:rPr sz="2000" spc="-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h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s </a:t>
            </a:r>
            <a:r>
              <a:rPr sz="2000" spc="-40" dirty="0">
                <a:latin typeface="Calibri"/>
                <a:cs typeface="Calibri"/>
              </a:rPr>
              <a:t>f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ll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NSF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5" dirty="0">
                <a:latin typeface="Calibri"/>
                <a:cs typeface="Calibri"/>
              </a:rPr>
              <a:t>l</a:t>
            </a:r>
            <a:r>
              <a:rPr sz="2000" dirty="0">
                <a:latin typeface="Calibri"/>
                <a:cs typeface="Calibri"/>
              </a:rPr>
              <a:t>ans 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s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-25" dirty="0">
                <a:latin typeface="Calibri"/>
                <a:cs typeface="Calibri"/>
              </a:rPr>
              <a:t>nt</a:t>
            </a:r>
            <a:r>
              <a:rPr sz="2000" dirty="0">
                <a:latin typeface="Calibri"/>
                <a:cs typeface="Calibri"/>
              </a:rPr>
              <a:t>act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ng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ut</a:t>
            </a:r>
            <a:r>
              <a:rPr sz="2000" spc="-5" dirty="0">
                <a:latin typeface="Calibri"/>
                <a:cs typeface="Calibri"/>
              </a:rPr>
              <a:t>ili</a:t>
            </a:r>
            <a:r>
              <a:rPr sz="2000" dirty="0">
                <a:latin typeface="Calibri"/>
                <a:cs typeface="Calibri"/>
              </a:rPr>
              <a:t>z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ng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up </a:t>
            </a:r>
            <a:r>
              <a:rPr sz="2000" spc="-5" dirty="0">
                <a:latin typeface="Calibri"/>
                <a:cs typeface="Calibri"/>
              </a:rPr>
              <a:t>em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l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li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r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5" dirty="0">
                <a:latin typeface="Calibri"/>
                <a:cs typeface="Calibri"/>
              </a:rPr>
              <a:t>rim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y</a:t>
            </a:r>
            <a:r>
              <a:rPr sz="2000" spc="-5" dirty="0">
                <a:latin typeface="Calibri"/>
                <a:cs typeface="Calibri"/>
              </a:rPr>
              <a:t> em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l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add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esse</a:t>
            </a:r>
            <a:r>
              <a:rPr sz="2000" dirty="0">
                <a:latin typeface="Calibri"/>
                <a:cs typeface="Calibri"/>
              </a:rPr>
              <a:t>s</a:t>
            </a:r>
            <a:endParaRPr sz="2000">
              <a:latin typeface="Calibri"/>
              <a:cs typeface="Calibri"/>
            </a:endParaRPr>
          </a:p>
          <a:p>
            <a:pPr marL="927100" marR="5080" lvl="1" indent="-452755">
              <a:lnSpc>
                <a:spcPct val="80000"/>
              </a:lnSpc>
              <a:spcBef>
                <a:spcPts val="600"/>
              </a:spcBef>
              <a:buClr>
                <a:srgbClr val="ED6300"/>
              </a:buClr>
              <a:buSzPct val="90000"/>
              <a:buFont typeface="Wingdings"/>
              <a:buChar char=""/>
              <a:tabLst>
                <a:tab pos="927100" algn="l"/>
              </a:tabLst>
            </a:pPr>
            <a:r>
              <a:rPr sz="2000" dirty="0">
                <a:latin typeface="Calibri"/>
                <a:cs typeface="Calibri"/>
              </a:rPr>
              <a:t>NSF</a:t>
            </a:r>
            <a:r>
              <a:rPr sz="2000" spc="-5" dirty="0">
                <a:latin typeface="Calibri"/>
                <a:cs typeface="Calibri"/>
              </a:rPr>
              <a:t> i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upp</a:t>
            </a:r>
            <a:r>
              <a:rPr sz="2000" spc="-5" dirty="0">
                <a:latin typeface="Calibri"/>
                <a:cs typeface="Calibri"/>
              </a:rPr>
              <a:t>or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ng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up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em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l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li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 ac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u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15" dirty="0">
                <a:latin typeface="Calibri"/>
                <a:cs typeface="Calibri"/>
              </a:rPr>
              <a:t>o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y </a:t>
            </a:r>
            <a:r>
              <a:rPr sz="2000" spc="-5" dirty="0">
                <a:latin typeface="Calibri"/>
                <a:cs typeface="Calibri"/>
              </a:rPr>
              <a:t>em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l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add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esse</a:t>
            </a:r>
            <a:r>
              <a:rPr sz="2000" dirty="0">
                <a:latin typeface="Calibri"/>
                <a:cs typeface="Calibri"/>
              </a:rPr>
              <a:t>s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3345">
              <a:lnSpc>
                <a:spcPct val="100000"/>
              </a:lnSpc>
            </a:pPr>
            <a:r>
              <a:rPr sz="3400" spc="-25" dirty="0"/>
              <a:t>UP</a:t>
            </a:r>
            <a:r>
              <a:rPr sz="3400" spc="-114" dirty="0"/>
              <a:t>D</a:t>
            </a:r>
            <a:r>
              <a:rPr sz="3400" spc="-295" dirty="0"/>
              <a:t>A</a:t>
            </a:r>
            <a:r>
              <a:rPr sz="3400" spc="-25" dirty="0"/>
              <a:t>T</a:t>
            </a:r>
            <a:r>
              <a:rPr sz="3400" spc="-20" dirty="0"/>
              <a:t>E</a:t>
            </a:r>
            <a:r>
              <a:rPr sz="3400" spc="25" dirty="0"/>
              <a:t> </a:t>
            </a:r>
            <a:r>
              <a:rPr sz="3400" spc="-30" dirty="0"/>
              <a:t>O</a:t>
            </a:r>
            <a:r>
              <a:rPr sz="3400" spc="-20" dirty="0"/>
              <a:t>F</a:t>
            </a:r>
            <a:r>
              <a:rPr sz="3400" spc="10" dirty="0"/>
              <a:t> </a:t>
            </a:r>
            <a:r>
              <a:rPr sz="3400" spc="-25" dirty="0"/>
              <a:t>T</a:t>
            </a:r>
            <a:r>
              <a:rPr sz="3400" spc="-20" dirty="0"/>
              <a:t>HE</a:t>
            </a:r>
            <a:r>
              <a:rPr sz="3400" spc="10" dirty="0"/>
              <a:t> </a:t>
            </a:r>
            <a:r>
              <a:rPr sz="3400" spc="-30" dirty="0"/>
              <a:t>N</a:t>
            </a:r>
            <a:r>
              <a:rPr sz="3400" spc="-20" dirty="0"/>
              <a:t>SF</a:t>
            </a:r>
            <a:r>
              <a:rPr sz="3400" spc="-5" dirty="0"/>
              <a:t> </a:t>
            </a:r>
            <a:r>
              <a:rPr sz="3400" spc="-165" dirty="0"/>
              <a:t>A</a:t>
            </a:r>
            <a:r>
              <a:rPr sz="3400" spc="-200" dirty="0"/>
              <a:t>W</a:t>
            </a:r>
            <a:r>
              <a:rPr sz="3400" spc="-35" dirty="0"/>
              <a:t>A</a:t>
            </a:r>
            <a:r>
              <a:rPr sz="3400" spc="-25" dirty="0"/>
              <a:t>RD</a:t>
            </a:r>
            <a:r>
              <a:rPr sz="3400" spc="30" dirty="0"/>
              <a:t> </a:t>
            </a:r>
            <a:r>
              <a:rPr sz="3400" spc="-80" dirty="0"/>
              <a:t>S</a:t>
            </a:r>
            <a:r>
              <a:rPr sz="3400" spc="-70" dirty="0"/>
              <a:t>Y</a:t>
            </a:r>
            <a:r>
              <a:rPr sz="3400" spc="-55" dirty="0"/>
              <a:t>S</a:t>
            </a:r>
            <a:r>
              <a:rPr sz="3400" spc="-30" dirty="0"/>
              <a:t>TEM</a:t>
            </a:r>
            <a:endParaRPr sz="3400"/>
          </a:p>
        </p:txBody>
      </p:sp>
      <p:sp>
        <p:nvSpPr>
          <p:cNvPr id="3" name="object 3"/>
          <p:cNvSpPr txBox="1"/>
          <p:nvPr/>
        </p:nvSpPr>
        <p:spPr>
          <a:xfrm>
            <a:off x="794998" y="1089140"/>
            <a:ext cx="7720330" cy="2230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4345" marR="5080" indent="-461645">
              <a:lnSpc>
                <a:spcPts val="2160"/>
              </a:lnSpc>
              <a:buClr>
                <a:srgbClr val="BC1F04"/>
              </a:buClr>
              <a:buSzPct val="90000"/>
              <a:buFont typeface="Arial"/>
              <a:buChar char="•"/>
              <a:tabLst>
                <a:tab pos="474980" algn="l"/>
              </a:tabLst>
            </a:pPr>
            <a:r>
              <a:rPr sz="2000" dirty="0">
                <a:latin typeface="Calibri"/>
                <a:cs typeface="Calibri"/>
              </a:rPr>
              <a:t>NSF</a:t>
            </a:r>
            <a:r>
              <a:rPr sz="2000" spc="-5" dirty="0">
                <a:latin typeface="Calibri"/>
                <a:cs typeface="Calibri"/>
              </a:rPr>
              <a:t> i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mo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5" dirty="0">
                <a:latin typeface="Calibri"/>
                <a:cs typeface="Calibri"/>
              </a:rPr>
              <a:t>er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z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ng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" dirty="0">
                <a:latin typeface="Calibri"/>
                <a:cs typeface="Calibri"/>
              </a:rPr>
              <a:t> im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15" dirty="0">
                <a:latin typeface="Calibri"/>
                <a:cs typeface="Calibri"/>
              </a:rPr>
              <a:t>o</a:t>
            </a:r>
            <a:r>
              <a:rPr sz="2000" spc="-10" dirty="0">
                <a:latin typeface="Calibri"/>
                <a:cs typeface="Calibri"/>
              </a:rPr>
              <a:t>v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ng</a:t>
            </a:r>
            <a:r>
              <a:rPr sz="2000" spc="-5" dirty="0">
                <a:latin typeface="Calibri"/>
                <a:cs typeface="Calibri"/>
              </a:rPr>
              <a:t> i</a:t>
            </a:r>
            <a:r>
              <a:rPr sz="2000" dirty="0">
                <a:latin typeface="Calibri"/>
                <a:cs typeface="Calibri"/>
              </a:rPr>
              <a:t>ts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w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ds </a:t>
            </a:r>
            <a:r>
              <a:rPr sz="2000" spc="-40" dirty="0">
                <a:latin typeface="Calibri"/>
                <a:cs typeface="Calibri"/>
              </a:rPr>
              <a:t>s</a:t>
            </a:r>
            <a:r>
              <a:rPr sz="2000" spc="-20" dirty="0">
                <a:latin typeface="Calibri"/>
                <a:cs typeface="Calibri"/>
              </a:rPr>
              <a:t>y</a:t>
            </a:r>
            <a:r>
              <a:rPr sz="2000" spc="-30" dirty="0">
                <a:latin typeface="Calibri"/>
                <a:cs typeface="Calibri"/>
              </a:rPr>
              <a:t>s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m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</a:t>
            </a:r>
            <a:r>
              <a:rPr sz="2000" dirty="0">
                <a:latin typeface="Calibri"/>
                <a:cs typeface="Calibri"/>
              </a:rPr>
              <a:t>y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 D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spc="-10" dirty="0">
                <a:latin typeface="Calibri"/>
                <a:cs typeface="Calibri"/>
              </a:rPr>
              <a:t>v</a:t>
            </a:r>
            <a:r>
              <a:rPr sz="2000" spc="-5" dirty="0">
                <a:latin typeface="Calibri"/>
                <a:cs typeface="Calibri"/>
              </a:rPr>
              <a:t>isio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G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&amp;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Ag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eeme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ts (D</a:t>
            </a:r>
            <a:r>
              <a:rPr sz="2000" spc="-5" dirty="0">
                <a:latin typeface="Calibri"/>
                <a:cs typeface="Calibri"/>
              </a:rPr>
              <a:t>G</a:t>
            </a:r>
            <a:r>
              <a:rPr sz="2000" spc="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)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spc="-10" dirty="0">
                <a:latin typeface="Calibri"/>
                <a:cs typeface="Calibri"/>
              </a:rPr>
              <a:t>v</a:t>
            </a:r>
            <a:r>
              <a:rPr sz="2000" spc="-5" dirty="0">
                <a:latin typeface="Calibri"/>
                <a:cs typeface="Calibri"/>
              </a:rPr>
              <a:t>isio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Acqu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si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io</a:t>
            </a:r>
            <a:r>
              <a:rPr sz="2000" dirty="0">
                <a:latin typeface="Calibri"/>
                <a:cs typeface="Calibri"/>
              </a:rPr>
              <a:t>n</a:t>
            </a:r>
            <a:endParaRPr sz="2000">
              <a:latin typeface="Calibri"/>
              <a:cs typeface="Calibri"/>
            </a:endParaRPr>
          </a:p>
          <a:p>
            <a:pPr marL="474345">
              <a:lnSpc>
                <a:spcPts val="2130"/>
              </a:lnSpc>
            </a:pPr>
            <a:r>
              <a:rPr sz="2000" dirty="0">
                <a:latin typeface="Calibri"/>
                <a:cs typeface="Calibri"/>
              </a:rPr>
              <a:t>&amp;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Coo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e Supp</a:t>
            </a:r>
            <a:r>
              <a:rPr sz="2000" spc="-5" dirty="0">
                <a:latin typeface="Calibri"/>
                <a:cs typeface="Calibri"/>
              </a:rPr>
              <a:t>or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</a:t>
            </a:r>
            <a:r>
              <a:rPr sz="2000" spc="-25" dirty="0">
                <a:latin typeface="Calibri"/>
                <a:cs typeface="Calibri"/>
              </a:rPr>
              <a:t>D</a:t>
            </a:r>
            <a:r>
              <a:rPr sz="2000" spc="-1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S)</a:t>
            </a:r>
            <a:endParaRPr sz="2000">
              <a:latin typeface="Calibri"/>
              <a:cs typeface="Calibri"/>
            </a:endParaRPr>
          </a:p>
          <a:p>
            <a:pPr marL="473709" marR="516255" indent="-461009">
              <a:lnSpc>
                <a:spcPts val="2160"/>
              </a:lnSpc>
              <a:spcBef>
                <a:spcPts val="1230"/>
              </a:spcBef>
              <a:buClr>
                <a:srgbClr val="BC1F04"/>
              </a:buClr>
              <a:buSzPct val="90000"/>
              <a:buFont typeface="Arial"/>
              <a:buChar char="•"/>
              <a:tabLst>
                <a:tab pos="474980" algn="l"/>
              </a:tabLst>
            </a:pPr>
            <a:r>
              <a:rPr sz="2000" dirty="0">
                <a:latin typeface="Calibri"/>
                <a:cs typeface="Calibri"/>
              </a:rPr>
              <a:t>M</a:t>
            </a:r>
            <a:r>
              <a:rPr sz="2000" spc="-15" dirty="0">
                <a:latin typeface="Calibri"/>
                <a:cs typeface="Calibri"/>
              </a:rPr>
              <a:t>o</a:t>
            </a:r>
            <a:r>
              <a:rPr sz="2000" spc="-10" dirty="0">
                <a:latin typeface="Calibri"/>
                <a:cs typeface="Calibri"/>
              </a:rPr>
              <a:t>v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ng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o a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s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anda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spc="-50" dirty="0">
                <a:latin typeface="Calibri"/>
                <a:cs typeface="Calibri"/>
              </a:rPr>
              <a:t>z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d,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0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y</a:t>
            </a:r>
            <a:r>
              <a:rPr sz="2000" spc="-5" dirty="0">
                <a:latin typeface="Calibri"/>
                <a:cs typeface="Calibri"/>
              </a:rPr>
              <a:t>-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o-</a:t>
            </a:r>
            <a:r>
              <a:rPr sz="2000" dirty="0">
                <a:latin typeface="Calibri"/>
                <a:cs typeface="Calibri"/>
              </a:rPr>
              <a:t>u</a:t>
            </a:r>
            <a:r>
              <a:rPr sz="2000" spc="-5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e </a:t>
            </a:r>
            <a:r>
              <a:rPr sz="2000" spc="-40" dirty="0">
                <a:latin typeface="Calibri"/>
                <a:cs typeface="Calibri"/>
              </a:rPr>
              <a:t>f</a:t>
            </a:r>
            <a:r>
              <a:rPr sz="2000" spc="-5" dirty="0">
                <a:latin typeface="Calibri"/>
                <a:cs typeface="Calibri"/>
              </a:rPr>
              <a:t>orm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40" dirty="0">
                <a:latin typeface="Calibri"/>
                <a:cs typeface="Calibri"/>
              </a:rPr>
              <a:t>f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</a:t>
            </a:r>
            <a:r>
              <a:rPr sz="2000" spc="-5" dirty="0">
                <a:latin typeface="Calibri"/>
                <a:cs typeface="Calibri"/>
              </a:rPr>
              <a:t>ot</a:t>
            </a:r>
            <a:r>
              <a:rPr sz="2000" dirty="0">
                <a:latin typeface="Calibri"/>
                <a:cs typeface="Calibri"/>
              </a:rPr>
              <a:t>h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ts and 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oo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e ag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eeme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ts</a:t>
            </a:r>
            <a:endParaRPr sz="2000">
              <a:latin typeface="Calibri"/>
              <a:cs typeface="Calibri"/>
            </a:endParaRPr>
          </a:p>
          <a:p>
            <a:pPr marL="474345" marR="55244" indent="-461645">
              <a:lnSpc>
                <a:spcPts val="2160"/>
              </a:lnSpc>
              <a:spcBef>
                <a:spcPts val="1200"/>
              </a:spcBef>
              <a:buClr>
                <a:srgbClr val="BC1F04"/>
              </a:buClr>
              <a:buSzPct val="90000"/>
              <a:buFont typeface="Arial"/>
              <a:buChar char="•"/>
              <a:tabLst>
                <a:tab pos="474980" algn="l"/>
              </a:tabLst>
            </a:pPr>
            <a:r>
              <a:rPr sz="2000" dirty="0">
                <a:latin typeface="Calibri"/>
                <a:cs typeface="Calibri"/>
              </a:rPr>
              <a:t>No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ch</a:t>
            </a:r>
            <a:r>
              <a:rPr sz="2000" spc="-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10" dirty="0">
                <a:latin typeface="Calibri"/>
                <a:cs typeface="Calibri"/>
              </a:rPr>
              <a:t>g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e n</a:t>
            </a:r>
            <a:r>
              <a:rPr sz="2000" spc="-5" dirty="0">
                <a:latin typeface="Calibri"/>
                <a:cs typeface="Calibri"/>
              </a:rPr>
              <a:t>ee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m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w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5" dirty="0">
                <a:latin typeface="Calibri"/>
                <a:cs typeface="Calibri"/>
              </a:rPr>
              <a:t>ees</a:t>
            </a:r>
            <a:r>
              <a:rPr sz="2000" dirty="0">
                <a:latin typeface="Calibri"/>
                <a:cs typeface="Calibri"/>
              </a:rPr>
              <a:t>: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th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ol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1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w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cu</a:t>
            </a:r>
            <a:r>
              <a:rPr sz="2000" spc="-10" dirty="0">
                <a:latin typeface="Calibri"/>
                <a:cs typeface="Calibri"/>
              </a:rPr>
              <a:t>m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ts </a:t>
            </a:r>
            <a:r>
              <a:rPr sz="2000" spc="-5" dirty="0">
                <a:latin typeface="Calibri"/>
                <a:cs typeface="Calibri"/>
              </a:rPr>
              <a:t>wil</a:t>
            </a:r>
            <a:r>
              <a:rPr sz="2000" dirty="0">
                <a:latin typeface="Calibri"/>
                <a:cs typeface="Calibri"/>
              </a:rPr>
              <a:t>l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45" dirty="0">
                <a:latin typeface="Calibri"/>
                <a:cs typeface="Calibri"/>
              </a:rPr>
              <a:t>F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l</a:t>
            </a:r>
            <a:r>
              <a:rPr sz="2000" dirty="0">
                <a:latin typeface="Calibri"/>
                <a:cs typeface="Calibri"/>
              </a:rPr>
              <a:t>ane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</a:t>
            </a:r>
            <a:r>
              <a:rPr sz="2000" spc="-5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ual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4400" y="3810000"/>
            <a:ext cx="7793735" cy="25999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5615" y="975438"/>
            <a:ext cx="7586345" cy="4598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5" dirty="0">
                <a:latin typeface="Calibri"/>
                <a:cs typeface="Calibri"/>
              </a:rPr>
              <a:t>B</a:t>
            </a:r>
            <a:r>
              <a:rPr sz="2000" b="1" spc="-10" dirty="0">
                <a:latin typeface="Calibri"/>
                <a:cs typeface="Calibri"/>
              </a:rPr>
              <a:t>a</a:t>
            </a:r>
            <a:r>
              <a:rPr sz="2000" b="1" dirty="0">
                <a:latin typeface="Calibri"/>
                <a:cs typeface="Calibri"/>
              </a:rPr>
              <a:t>c</a:t>
            </a:r>
            <a:r>
              <a:rPr sz="2000" b="1" spc="-5" dirty="0">
                <a:latin typeface="Calibri"/>
                <a:cs typeface="Calibri"/>
              </a:rPr>
              <a:t>kg</a:t>
            </a:r>
            <a:r>
              <a:rPr sz="2000" b="1" spc="-30" dirty="0">
                <a:latin typeface="Calibri"/>
                <a:cs typeface="Calibri"/>
              </a:rPr>
              <a:t>r</a:t>
            </a:r>
            <a:r>
              <a:rPr sz="2000" b="1" dirty="0">
                <a:latin typeface="Calibri"/>
                <a:cs typeface="Calibri"/>
              </a:rPr>
              <a:t>ound</a:t>
            </a:r>
            <a:endParaRPr sz="2000">
              <a:latin typeface="Calibri"/>
              <a:cs typeface="Calibri"/>
            </a:endParaRPr>
          </a:p>
          <a:p>
            <a:pPr marL="474345" marR="5080" indent="-461645" algn="just">
              <a:lnSpc>
                <a:spcPts val="1939"/>
              </a:lnSpc>
              <a:spcBef>
                <a:spcPts val="1240"/>
              </a:spcBef>
              <a:buClr>
                <a:srgbClr val="BC1F04"/>
              </a:buClr>
              <a:buSzPct val="88888"/>
              <a:buFont typeface="Arial"/>
              <a:buChar char="•"/>
              <a:tabLst>
                <a:tab pos="474980" algn="l"/>
              </a:tabLst>
            </a:pPr>
            <a:r>
              <a:rPr sz="1800" dirty="0">
                <a:latin typeface="Calibri"/>
                <a:cs typeface="Calibri"/>
              </a:rPr>
              <a:t>NSF</a:t>
            </a:r>
            <a:r>
              <a:rPr sz="1800" spc="-125" dirty="0">
                <a:latin typeface="Calibri"/>
                <a:cs typeface="Calibri"/>
              </a:rPr>
              <a:t>’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P</a:t>
            </a:r>
            <a:r>
              <a:rPr sz="1800" dirty="0">
                <a:latin typeface="Calibri"/>
                <a:cs typeface="Calibri"/>
              </a:rPr>
              <a:t>ub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ic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cc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qu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NS</a:t>
            </a:r>
            <a:r>
              <a:rPr sz="1800" spc="-5" dirty="0">
                <a:latin typeface="Calibri"/>
                <a:cs typeface="Calibri"/>
              </a:rPr>
              <a:t>F</a:t>
            </a:r>
            <a:r>
              <a:rPr sz="1800" dirty="0">
                <a:latin typeface="Calibri"/>
                <a:cs typeface="Calibri"/>
              </a:rPr>
              <a:t>-funded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25" dirty="0">
                <a:latin typeface="Calibri"/>
                <a:cs typeface="Calibri"/>
              </a:rPr>
              <a:t>n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30" dirty="0">
                <a:latin typeface="Calibri"/>
                <a:cs typeface="Calibri"/>
              </a:rPr>
              <a:t>s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45" dirty="0">
                <a:latin typeface="Calibri"/>
                <a:cs typeface="Calibri"/>
              </a:rPr>
              <a:t>g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depos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pee</a:t>
            </a:r>
            <a:r>
              <a:rPr sz="1800" spc="-2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- 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30" dirty="0">
                <a:latin typeface="Calibri"/>
                <a:cs typeface="Calibri"/>
              </a:rPr>
              <a:t>w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pub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j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nal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15" dirty="0">
                <a:latin typeface="Calibri"/>
                <a:cs typeface="Calibri"/>
              </a:rPr>
              <a:t>rt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le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 ju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50" dirty="0">
                <a:latin typeface="Calibri"/>
                <a:cs typeface="Calibri"/>
              </a:rPr>
              <a:t>f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pap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NSF </a:t>
            </a:r>
            <a:r>
              <a:rPr sz="1800" spc="-20" dirty="0">
                <a:latin typeface="Calibri"/>
                <a:cs typeface="Calibri"/>
              </a:rPr>
              <a:t>P</a:t>
            </a:r>
            <a:r>
              <a:rPr sz="1800" dirty="0">
                <a:latin typeface="Calibri"/>
                <a:cs typeface="Calibri"/>
              </a:rPr>
              <a:t>ub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ic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cc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5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or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(</a:t>
            </a:r>
            <a:r>
              <a:rPr sz="1800" spc="-15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5" dirty="0">
                <a:latin typeface="Calibri"/>
                <a:cs typeface="Calibri"/>
              </a:rPr>
              <a:t>F</a:t>
            </a:r>
            <a:r>
              <a:rPr sz="1800" dirty="0">
                <a:latin typeface="Calibri"/>
                <a:cs typeface="Calibri"/>
              </a:rPr>
              <a:t>-</a:t>
            </a:r>
            <a:r>
              <a:rPr sz="1800" spc="-150" dirty="0">
                <a:latin typeface="Calibri"/>
                <a:cs typeface="Calibri"/>
              </a:rPr>
              <a:t>P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sz="2000" b="1" dirty="0">
                <a:latin typeface="Calibri"/>
                <a:cs typeface="Calibri"/>
              </a:rPr>
              <a:t>S</a:t>
            </a:r>
            <a:r>
              <a:rPr sz="2000" b="1" spc="-25" dirty="0">
                <a:latin typeface="Calibri"/>
                <a:cs typeface="Calibri"/>
              </a:rPr>
              <a:t>t</a:t>
            </a:r>
            <a:r>
              <a:rPr sz="2000" b="1" spc="-30" dirty="0">
                <a:latin typeface="Calibri"/>
                <a:cs typeface="Calibri"/>
              </a:rPr>
              <a:t>a</a:t>
            </a:r>
            <a:r>
              <a:rPr sz="2000" b="1" dirty="0">
                <a:latin typeface="Calibri"/>
                <a:cs typeface="Calibri"/>
              </a:rPr>
              <a:t>t</a:t>
            </a:r>
            <a:r>
              <a:rPr sz="2000" b="1" spc="-5" dirty="0">
                <a:latin typeface="Calibri"/>
                <a:cs typeface="Calibri"/>
              </a:rPr>
              <a:t>i</a:t>
            </a:r>
            <a:r>
              <a:rPr sz="2000" b="1" spc="-20" dirty="0">
                <a:latin typeface="Calibri"/>
                <a:cs typeface="Calibri"/>
              </a:rPr>
              <a:t>s</a:t>
            </a:r>
            <a:r>
              <a:rPr sz="2000" b="1" dirty="0">
                <a:latin typeface="Calibri"/>
                <a:cs typeface="Calibri"/>
              </a:rPr>
              <a:t>t</a:t>
            </a:r>
            <a:r>
              <a:rPr sz="2000" b="1" spc="-5" dirty="0">
                <a:latin typeface="Calibri"/>
                <a:cs typeface="Calibri"/>
              </a:rPr>
              <a:t>i</a:t>
            </a:r>
            <a:r>
              <a:rPr sz="2000" b="1" dirty="0">
                <a:latin typeface="Calibri"/>
                <a:cs typeface="Calibri"/>
              </a:rPr>
              <a:t>cs</a:t>
            </a:r>
            <a:endParaRPr sz="2000">
              <a:latin typeface="Calibri"/>
              <a:cs typeface="Calibri"/>
            </a:endParaRPr>
          </a:p>
          <a:p>
            <a:pPr marL="474345" indent="-461645">
              <a:lnSpc>
                <a:spcPct val="100000"/>
              </a:lnSpc>
              <a:spcBef>
                <a:spcPts val="990"/>
              </a:spcBef>
              <a:buClr>
                <a:srgbClr val="BC1F04"/>
              </a:buClr>
              <a:buSzPct val="88888"/>
              <a:buFont typeface="Arial"/>
              <a:buChar char="•"/>
              <a:tabLst>
                <a:tab pos="474980" algn="l"/>
              </a:tabLst>
            </a:pP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er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5</a:t>
            </a:r>
            <a:r>
              <a:rPr sz="1800" spc="-10" dirty="0">
                <a:latin typeface="Calibri"/>
                <a:cs typeface="Calibri"/>
              </a:rPr>
              <a:t>,</a:t>
            </a:r>
            <a:r>
              <a:rPr sz="1800" spc="-15" dirty="0">
                <a:latin typeface="Calibri"/>
                <a:cs typeface="Calibri"/>
              </a:rPr>
              <a:t>30</a:t>
            </a:r>
            <a:r>
              <a:rPr sz="1800" spc="-10" dirty="0">
                <a:latin typeface="Calibri"/>
                <a:cs typeface="Calibri"/>
              </a:rPr>
              <a:t>0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pub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25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 </a:t>
            </a:r>
            <a:r>
              <a:rPr sz="1800" dirty="0">
                <a:latin typeface="Calibri"/>
                <a:cs typeface="Calibri"/>
              </a:rPr>
              <a:t>b</a:t>
            </a:r>
            <a:r>
              <a:rPr sz="1800" spc="-10" dirty="0">
                <a:latin typeface="Calibri"/>
                <a:cs typeface="Calibri"/>
              </a:rPr>
              <a:t>ee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by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P</a:t>
            </a:r>
            <a:r>
              <a:rPr sz="1800" dirty="0">
                <a:latin typeface="Calibri"/>
                <a:cs typeface="Calibri"/>
              </a:rPr>
              <a:t>Is</a:t>
            </a:r>
            <a:endParaRPr sz="1800">
              <a:latin typeface="Calibri"/>
              <a:cs typeface="Calibri"/>
            </a:endParaRPr>
          </a:p>
          <a:p>
            <a:pPr marL="474345" indent="-461645">
              <a:lnSpc>
                <a:spcPct val="100000"/>
              </a:lnSpc>
              <a:spcBef>
                <a:spcPts val="985"/>
              </a:spcBef>
              <a:buClr>
                <a:srgbClr val="BC1F04"/>
              </a:buClr>
              <a:buSzPct val="88888"/>
              <a:buFont typeface="Arial"/>
              <a:buChar char="•"/>
              <a:tabLst>
                <a:tab pos="474980" algn="l"/>
              </a:tabLst>
            </a:pP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er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48</a:t>
            </a:r>
            <a:r>
              <a:rPr sz="1800" spc="-10" dirty="0">
                <a:latin typeface="Calibri"/>
                <a:cs typeface="Calibri"/>
              </a:rPr>
              <a:t>,</a:t>
            </a:r>
            <a:r>
              <a:rPr sz="1800" spc="-15" dirty="0">
                <a:latin typeface="Calibri"/>
                <a:cs typeface="Calibri"/>
              </a:rPr>
              <a:t>00</a:t>
            </a:r>
            <a:r>
              <a:rPr sz="1800" spc="-10" dirty="0">
                <a:latin typeface="Calibri"/>
                <a:cs typeface="Calibri"/>
              </a:rPr>
              <a:t>0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v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cc</a:t>
            </a:r>
            <a:r>
              <a:rPr sz="1800" spc="-5" dirty="0">
                <a:latin typeface="Calibri"/>
                <a:cs typeface="Calibri"/>
              </a:rPr>
              <a:t>esse</a:t>
            </a:r>
            <a:r>
              <a:rPr sz="1800" spc="-10" dirty="0">
                <a:latin typeface="Calibri"/>
                <a:cs typeface="Calibri"/>
              </a:rPr>
              <a:t>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SF </a:t>
            </a:r>
            <a:r>
              <a:rPr sz="1800" spc="-20" dirty="0">
                <a:latin typeface="Calibri"/>
                <a:cs typeface="Calibri"/>
              </a:rPr>
              <a:t>P</a:t>
            </a:r>
            <a:r>
              <a:rPr sz="1800" dirty="0">
                <a:latin typeface="Calibri"/>
                <a:cs typeface="Calibri"/>
              </a:rPr>
              <a:t>ub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ic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cc</a:t>
            </a:r>
            <a:r>
              <a:rPr sz="1800" spc="-5" dirty="0">
                <a:latin typeface="Calibri"/>
                <a:cs typeface="Calibri"/>
              </a:rPr>
              <a:t>es</a:t>
            </a:r>
            <a:r>
              <a:rPr sz="1800" spc="-10" dirty="0">
                <a:latin typeface="Calibri"/>
                <a:cs typeface="Calibri"/>
              </a:rPr>
              <a:t>s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5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ep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or</a:t>
            </a:r>
            <a:r>
              <a:rPr sz="1800" spc="-10" dirty="0">
                <a:latin typeface="Calibri"/>
                <a:cs typeface="Calibri"/>
              </a:rPr>
              <a:t>y</a:t>
            </a:r>
            <a:endParaRPr sz="1800">
              <a:latin typeface="Calibri"/>
              <a:cs typeface="Calibri"/>
            </a:endParaRPr>
          </a:p>
          <a:p>
            <a:pPr marL="474345" marR="531495" indent="-461645">
              <a:lnSpc>
                <a:spcPts val="1939"/>
              </a:lnSpc>
              <a:spcBef>
                <a:spcPts val="1230"/>
              </a:spcBef>
              <a:buClr>
                <a:srgbClr val="BC1F04"/>
              </a:buClr>
              <a:buSzPct val="88888"/>
              <a:buFont typeface="Arial"/>
              <a:buChar char="•"/>
              <a:tabLst>
                <a:tab pos="474980" algn="l"/>
              </a:tabLst>
            </a:pP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er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38,00</a:t>
            </a:r>
            <a:r>
              <a:rPr sz="1800" spc="-10" dirty="0">
                <a:latin typeface="Calibri"/>
                <a:cs typeface="Calibri"/>
              </a:rPr>
              <a:t>0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ds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or</a:t>
            </a:r>
            <a:r>
              <a:rPr sz="1800" spc="-145" dirty="0">
                <a:latin typeface="Calibri"/>
                <a:cs typeface="Calibri"/>
              </a:rPr>
              <a:t>y</a:t>
            </a:r>
            <a:r>
              <a:rPr sz="1800" spc="-5" dirty="0">
                <a:latin typeface="Calibri"/>
                <a:cs typeface="Calibri"/>
              </a:rPr>
              <a:t>, </a:t>
            </a:r>
            <a:r>
              <a:rPr sz="1800" dirty="0">
                <a:latin typeface="Calibri"/>
                <a:cs typeface="Calibri"/>
              </a:rPr>
              <a:t>upd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da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ly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by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P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 d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ds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pu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le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m</a:t>
            </a:r>
            <a:r>
              <a:rPr sz="1800" dirty="0">
                <a:latin typeface="Calibri"/>
                <a:cs typeface="Calibri"/>
              </a:rPr>
              <a:t> C</a:t>
            </a:r>
            <a:r>
              <a:rPr sz="1800" spc="-10" dirty="0">
                <a:latin typeface="Calibri"/>
                <a:cs typeface="Calibri"/>
              </a:rPr>
              <a:t>H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20" dirty="0">
                <a:latin typeface="Calibri"/>
                <a:cs typeface="Calibri"/>
              </a:rPr>
              <a:t>RU</a:t>
            </a:r>
            <a:r>
              <a:rPr sz="1800" dirty="0"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sz="2000" b="1" dirty="0">
                <a:latin typeface="Calibri"/>
                <a:cs typeface="Calibri"/>
              </a:rPr>
              <a:t>Upd</a:t>
            </a:r>
            <a:r>
              <a:rPr sz="2000" b="1" spc="-30" dirty="0">
                <a:latin typeface="Calibri"/>
                <a:cs typeface="Calibri"/>
              </a:rPr>
              <a:t>a</a:t>
            </a:r>
            <a:r>
              <a:rPr sz="2000" b="1" spc="-25" dirty="0">
                <a:latin typeface="Calibri"/>
                <a:cs typeface="Calibri"/>
              </a:rPr>
              <a:t>t</a:t>
            </a:r>
            <a:r>
              <a:rPr sz="2000" b="1" spc="-5" dirty="0">
                <a:latin typeface="Calibri"/>
                <a:cs typeface="Calibri"/>
              </a:rPr>
              <a:t>es</a:t>
            </a:r>
            <a:endParaRPr sz="2000">
              <a:latin typeface="Calibri"/>
              <a:cs typeface="Calibri"/>
            </a:endParaRPr>
          </a:p>
          <a:p>
            <a:pPr marL="474345" marR="47625" indent="-461645">
              <a:lnSpc>
                <a:spcPts val="1939"/>
              </a:lnSpc>
              <a:spcBef>
                <a:spcPts val="1240"/>
              </a:spcBef>
              <a:buClr>
                <a:srgbClr val="BC1F04"/>
              </a:buClr>
              <a:buSzPct val="88888"/>
              <a:buFont typeface="Arial"/>
              <a:buChar char="•"/>
              <a:tabLst>
                <a:tab pos="474980" algn="l"/>
              </a:tabLst>
            </a:pPr>
            <a:r>
              <a:rPr sz="1800" spc="-65" dirty="0">
                <a:latin typeface="Calibri"/>
                <a:cs typeface="Calibri"/>
              </a:rPr>
              <a:t>E</a:t>
            </a:r>
            <a:r>
              <a:rPr sz="1800" spc="-10" dirty="0">
                <a:latin typeface="Calibri"/>
                <a:cs typeface="Calibri"/>
              </a:rPr>
              <a:t>f</a:t>
            </a:r>
            <a:r>
              <a:rPr sz="1800" spc="-50" dirty="0">
                <a:latin typeface="Calibri"/>
                <a:cs typeface="Calibri"/>
              </a:rPr>
              <a:t>f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M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26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2018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NSF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au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dirty="0">
                <a:latin typeface="Calibri"/>
                <a:cs typeface="Calibri"/>
              </a:rPr>
              <a:t>ho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j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in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ly</a:t>
            </a:r>
            <a:r>
              <a:rPr sz="1800" dirty="0">
                <a:latin typeface="Calibri"/>
                <a:cs typeface="Calibri"/>
              </a:rPr>
              <a:t> fund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by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 N</a:t>
            </a:r>
            <a:r>
              <a:rPr sz="1800" spc="-25" dirty="0">
                <a:latin typeface="Calibri"/>
                <a:cs typeface="Calibri"/>
              </a:rPr>
              <a:t>a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io</a:t>
            </a:r>
            <a:r>
              <a:rPr sz="1800" dirty="0">
                <a:latin typeface="Calibri"/>
                <a:cs typeface="Calibri"/>
              </a:rPr>
              <a:t>nal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cie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und</a:t>
            </a:r>
            <a:r>
              <a:rPr sz="1800" spc="-15" dirty="0">
                <a:latin typeface="Calibri"/>
                <a:cs typeface="Calibri"/>
              </a:rPr>
              <a:t>at</a:t>
            </a:r>
            <a:r>
              <a:rPr sz="1800" spc="-5" dirty="0">
                <a:latin typeface="Calibri"/>
                <a:cs typeface="Calibri"/>
              </a:rPr>
              <a:t>io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</a:t>
            </a:r>
            <a:r>
              <a:rPr sz="1800" dirty="0">
                <a:latin typeface="Calibri"/>
                <a:cs typeface="Calibri"/>
              </a:rPr>
              <a:t>NSF)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15" dirty="0">
                <a:latin typeface="Calibri"/>
                <a:cs typeface="Calibri"/>
              </a:rPr>
              <a:t>rtme</a:t>
            </a:r>
            <a:r>
              <a:rPr sz="1800" spc="-10" dirty="0">
                <a:latin typeface="Calibri"/>
                <a:cs typeface="Calibri"/>
              </a:rPr>
              <a:t>nt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f </a:t>
            </a:r>
            <a:r>
              <a:rPr sz="1800" spc="-5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gy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</a:t>
            </a:r>
            <a:r>
              <a:rPr sz="1800" spc="-5" dirty="0">
                <a:latin typeface="Calibri"/>
                <a:cs typeface="Calibri"/>
              </a:rPr>
              <a:t>DOE</a:t>
            </a:r>
            <a:r>
              <a:rPr sz="1800" dirty="0">
                <a:latin typeface="Calibri"/>
                <a:cs typeface="Calibri"/>
              </a:rPr>
              <a:t>)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an 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tr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20" dirty="0">
                <a:latin typeface="Calibri"/>
                <a:cs typeface="Calibri"/>
              </a:rPr>
              <a:t>ev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v</a:t>
            </a:r>
            <a:r>
              <a:rPr sz="1800" spc="-5" dirty="0">
                <a:latin typeface="Calibri"/>
                <a:cs typeface="Calibri"/>
              </a:rPr>
              <a:t>io</a:t>
            </a:r>
            <a:r>
              <a:rPr sz="1800" dirty="0">
                <a:latin typeface="Calibri"/>
                <a:cs typeface="Calibri"/>
              </a:rPr>
              <a:t>us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dirty="0">
                <a:latin typeface="Calibri"/>
                <a:cs typeface="Calibri"/>
              </a:rPr>
              <a:t> subm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40" dirty="0">
                <a:latin typeface="Calibri"/>
                <a:cs typeface="Calibri"/>
              </a:rPr>
              <a:t>tt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nal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manus</a:t>
            </a:r>
            <a:r>
              <a:rPr sz="1800" spc="-15" dirty="0">
                <a:latin typeface="Calibri"/>
                <a:cs typeface="Calibri"/>
              </a:rPr>
              <a:t>cr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p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m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DO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s</a:t>
            </a:r>
            <a:r>
              <a:rPr sz="1800" spc="-25" dirty="0">
                <a:latin typeface="Calibri"/>
                <a:cs typeface="Calibri"/>
              </a:rPr>
              <a:t>y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em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 pu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5" dirty="0">
                <a:latin typeface="Calibri"/>
                <a:cs typeface="Calibri"/>
              </a:rPr>
              <a:t>em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in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NS</a:t>
            </a:r>
            <a:r>
              <a:rPr sz="1800" spc="-5" dirty="0">
                <a:latin typeface="Calibri"/>
                <a:cs typeface="Calibri"/>
              </a:rPr>
              <a:t>F</a:t>
            </a:r>
            <a:r>
              <a:rPr sz="1800" dirty="0">
                <a:latin typeface="Calibri"/>
                <a:cs typeface="Calibri"/>
              </a:rPr>
              <a:t>-</a:t>
            </a:r>
            <a:r>
              <a:rPr sz="1800" spc="-150" dirty="0">
                <a:latin typeface="Calibri"/>
                <a:cs typeface="Calibri"/>
              </a:rPr>
              <a:t>P</a:t>
            </a:r>
            <a:r>
              <a:rPr sz="1800" spc="-10" dirty="0">
                <a:latin typeface="Calibri"/>
                <a:cs typeface="Calibri"/>
              </a:rPr>
              <a:t>AR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</a:t>
            </a:r>
            <a:r>
              <a:rPr sz="1800" spc="-15" dirty="0">
                <a:latin typeface="Calibri"/>
                <a:cs typeface="Calibri"/>
              </a:rPr>
              <a:t>me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NSF</a:t>
            </a:r>
            <a:r>
              <a:rPr sz="1800" spc="-125" dirty="0">
                <a:latin typeface="Calibri"/>
                <a:cs typeface="Calibri"/>
              </a:rPr>
              <a:t>’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P</a:t>
            </a:r>
            <a:r>
              <a:rPr sz="1800" dirty="0">
                <a:latin typeface="Calibri"/>
                <a:cs typeface="Calibri"/>
              </a:rPr>
              <a:t>ub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ic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cc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qu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5" dirty="0">
                <a:latin typeface="Calibri"/>
                <a:cs typeface="Calibri"/>
              </a:rPr>
              <a:t>eme</a:t>
            </a:r>
            <a:r>
              <a:rPr sz="1800" spc="-10" dirty="0">
                <a:latin typeface="Calibri"/>
                <a:cs typeface="Calibri"/>
              </a:rPr>
              <a:t>nt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1481" rIns="0" bIns="0" rtlCol="0">
            <a:spAutoFit/>
          </a:bodyPr>
          <a:lstStyle/>
          <a:p>
            <a:pPr marL="203835">
              <a:lnSpc>
                <a:spcPct val="100000"/>
              </a:lnSpc>
            </a:pPr>
            <a:r>
              <a:rPr spc="-20" dirty="0"/>
              <a:t>NSF</a:t>
            </a:r>
            <a:r>
              <a:rPr spc="-10" dirty="0"/>
              <a:t> </a:t>
            </a:r>
            <a:r>
              <a:rPr dirty="0"/>
              <a:t>PU</a:t>
            </a:r>
            <a:r>
              <a:rPr spc="-30" dirty="0"/>
              <a:t>B</a:t>
            </a:r>
            <a:r>
              <a:rPr spc="-15" dirty="0"/>
              <a:t>LI</a:t>
            </a:r>
            <a:r>
              <a:rPr dirty="0"/>
              <a:t>C</a:t>
            </a:r>
            <a:r>
              <a:rPr spc="-20" dirty="0"/>
              <a:t> </a:t>
            </a:r>
            <a:r>
              <a:rPr spc="-60" dirty="0"/>
              <a:t>A</a:t>
            </a:r>
            <a:r>
              <a:rPr dirty="0"/>
              <a:t>CC</a:t>
            </a:r>
            <a:r>
              <a:rPr spc="-40" dirty="0"/>
              <a:t>E</a:t>
            </a:r>
            <a:r>
              <a:rPr spc="-20" dirty="0"/>
              <a:t>SS</a:t>
            </a:r>
          </a:p>
        </p:txBody>
      </p:sp>
    </p:spTree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106" y="837426"/>
            <a:ext cx="2232025" cy="598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900" b="1" spc="-15" dirty="0">
                <a:latin typeface="Calibri"/>
                <a:cs typeface="Calibri"/>
              </a:rPr>
              <a:t>T</a:t>
            </a:r>
            <a:r>
              <a:rPr sz="1900" b="1" spc="-5" dirty="0">
                <a:latin typeface="Calibri"/>
                <a:cs typeface="Calibri"/>
              </a:rPr>
              <a:t>i</a:t>
            </a:r>
            <a:r>
              <a:rPr sz="1900" b="1" spc="-20" dirty="0">
                <a:latin typeface="Calibri"/>
                <a:cs typeface="Calibri"/>
              </a:rPr>
              <a:t>ps</a:t>
            </a:r>
            <a:endParaRPr sz="1900">
              <a:latin typeface="Calibri"/>
              <a:cs typeface="Calibri"/>
            </a:endParaRPr>
          </a:p>
          <a:p>
            <a:pPr marL="474345" indent="-461645">
              <a:lnSpc>
                <a:spcPct val="100000"/>
              </a:lnSpc>
              <a:spcBef>
                <a:spcPts val="555"/>
              </a:spcBef>
              <a:buClr>
                <a:srgbClr val="BC1F04"/>
              </a:buClr>
              <a:buSzPct val="88888"/>
              <a:buFont typeface="Arial"/>
              <a:buChar char="•"/>
              <a:tabLst>
                <a:tab pos="474980" algn="l"/>
              </a:tabLst>
            </a:pPr>
            <a:r>
              <a:rPr sz="1800" spc="-20" dirty="0">
                <a:latin typeface="Calibri"/>
                <a:cs typeface="Calibri"/>
              </a:rPr>
              <a:t>P</a:t>
            </a:r>
            <a:r>
              <a:rPr sz="1800" spc="-5" dirty="0">
                <a:latin typeface="Calibri"/>
                <a:cs typeface="Calibri"/>
              </a:rPr>
              <a:t>D</a:t>
            </a:r>
            <a:r>
              <a:rPr sz="1800" spc="-60" dirty="0">
                <a:latin typeface="Calibri"/>
                <a:cs typeface="Calibri"/>
              </a:rPr>
              <a:t>F</a:t>
            </a:r>
            <a:r>
              <a:rPr sz="1800" spc="-70" dirty="0">
                <a:latin typeface="Calibri"/>
                <a:cs typeface="Calibri"/>
              </a:rPr>
              <a:t>/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25" dirty="0">
                <a:latin typeface="Calibri"/>
                <a:cs typeface="Calibri"/>
              </a:rPr>
              <a:t>n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25878" y="1456130"/>
            <a:ext cx="109220" cy="455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10" dirty="0">
                <a:solidFill>
                  <a:srgbClr val="ED6300"/>
                </a:solidFill>
                <a:latin typeface="Wingdings"/>
                <a:cs typeface="Wingdings"/>
              </a:rPr>
              <a:t></a:t>
            </a:r>
            <a:endParaRPr sz="14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400" spc="10" dirty="0">
                <a:solidFill>
                  <a:srgbClr val="ED6300"/>
                </a:solidFill>
                <a:latin typeface="Wingdings"/>
                <a:cs typeface="Wingdings"/>
              </a:rPr>
              <a:t></a:t>
            </a:r>
            <a:endParaRPr sz="14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78506" y="1452233"/>
            <a:ext cx="6612890" cy="892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95" dirty="0">
                <a:latin typeface="Calibri"/>
                <a:cs typeface="Calibri"/>
              </a:rPr>
              <a:t>W</a:t>
            </a:r>
            <a:r>
              <a:rPr sz="1600" spc="-15" dirty="0">
                <a:latin typeface="Calibri"/>
                <a:cs typeface="Calibri"/>
              </a:rPr>
              <a:t>or</a:t>
            </a:r>
            <a:r>
              <a:rPr sz="1600" spc="-10" dirty="0">
                <a:latin typeface="Calibri"/>
                <a:cs typeface="Calibri"/>
              </a:rPr>
              <a:t>k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w</a:t>
            </a:r>
            <a:r>
              <a:rPr sz="1600" dirty="0">
                <a:latin typeface="Calibri"/>
                <a:cs typeface="Calibri"/>
              </a:rPr>
              <a:t>it</a:t>
            </a:r>
            <a:r>
              <a:rPr sz="1600" spc="-10" dirty="0">
                <a:latin typeface="Calibri"/>
                <a:cs typeface="Calibri"/>
              </a:rPr>
              <a:t>h</a:t>
            </a:r>
            <a:r>
              <a:rPr sz="1600" spc="-5" dirty="0">
                <a:latin typeface="Calibri"/>
                <a:cs typeface="Calibri"/>
              </a:rPr>
              <a:t> t</a:t>
            </a:r>
            <a:r>
              <a:rPr sz="1600" spc="-10" dirty="0">
                <a:latin typeface="Calibri"/>
                <a:cs typeface="Calibri"/>
              </a:rPr>
              <a:t>he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pub</a:t>
            </a:r>
            <a:r>
              <a:rPr sz="1600" dirty="0">
                <a:latin typeface="Calibri"/>
                <a:cs typeface="Calibri"/>
              </a:rPr>
              <a:t>li</a:t>
            </a:r>
            <a:r>
              <a:rPr sz="1600" spc="-15" dirty="0">
                <a:latin typeface="Calibri"/>
                <a:cs typeface="Calibri"/>
              </a:rPr>
              <a:t>s</a:t>
            </a:r>
            <a:r>
              <a:rPr sz="1600" spc="-10" dirty="0">
                <a:latin typeface="Calibri"/>
                <a:cs typeface="Calibri"/>
              </a:rPr>
              <a:t>h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10" dirty="0">
                <a:latin typeface="Calibri"/>
                <a:cs typeface="Calibri"/>
              </a:rPr>
              <a:t>r</a:t>
            </a:r>
            <a:r>
              <a:rPr sz="1600" spc="-20" dirty="0">
                <a:latin typeface="Calibri"/>
                <a:cs typeface="Calibri"/>
              </a:rPr>
              <a:t> t</a:t>
            </a:r>
            <a:r>
              <a:rPr sz="1600" spc="-10" dirty="0">
                <a:latin typeface="Calibri"/>
                <a:cs typeface="Calibri"/>
              </a:rPr>
              <a:t>o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o</a:t>
            </a:r>
            <a:r>
              <a:rPr sz="1600" spc="-25" dirty="0">
                <a:latin typeface="Calibri"/>
                <a:cs typeface="Calibri"/>
              </a:rPr>
              <a:t>b</a:t>
            </a:r>
            <a:r>
              <a:rPr sz="1600" spc="-3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0" dirty="0">
                <a:latin typeface="Calibri"/>
                <a:cs typeface="Calibri"/>
              </a:rPr>
              <a:t>n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PD</a:t>
            </a:r>
            <a:r>
              <a:rPr sz="1600" spc="-60" dirty="0">
                <a:latin typeface="Calibri"/>
                <a:cs typeface="Calibri"/>
              </a:rPr>
              <a:t>F</a:t>
            </a:r>
            <a:r>
              <a:rPr sz="1600" spc="-75" dirty="0">
                <a:latin typeface="Calibri"/>
                <a:cs typeface="Calibri"/>
              </a:rPr>
              <a:t>/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c</a:t>
            </a:r>
            <a:r>
              <a:rPr sz="1600" spc="-20" dirty="0">
                <a:latin typeface="Calibri"/>
                <a:cs typeface="Calibri"/>
              </a:rPr>
              <a:t>om</a:t>
            </a:r>
            <a:r>
              <a:rPr sz="1600" spc="-10" dirty="0">
                <a:latin typeface="Calibri"/>
                <a:cs typeface="Calibri"/>
              </a:rPr>
              <a:t>p</a:t>
            </a:r>
            <a:r>
              <a:rPr sz="1600" dirty="0">
                <a:latin typeface="Calibri"/>
                <a:cs typeface="Calibri"/>
              </a:rPr>
              <a:t>li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spc="-25" dirty="0">
                <a:latin typeface="Calibri"/>
                <a:cs typeface="Calibri"/>
              </a:rPr>
              <a:t>n</a:t>
            </a:r>
            <a:r>
              <a:rPr sz="1600" spc="-10" dirty="0">
                <a:latin typeface="Calibri"/>
                <a:cs typeface="Calibri"/>
              </a:rPr>
              <a:t>t </a:t>
            </a:r>
            <a:r>
              <a:rPr sz="1600" dirty="0">
                <a:latin typeface="Calibri"/>
                <a:cs typeface="Calibri"/>
              </a:rPr>
              <a:t>fil</a:t>
            </a:r>
            <a:r>
              <a:rPr sz="1600" spc="-10" dirty="0">
                <a:latin typeface="Calibri"/>
                <a:cs typeface="Calibri"/>
              </a:rPr>
              <a:t>e</a:t>
            </a:r>
            <a:endParaRPr sz="1600">
              <a:latin typeface="Calibri"/>
              <a:cs typeface="Calibri"/>
            </a:endParaRPr>
          </a:p>
          <a:p>
            <a:pPr marL="12700" marR="40640">
              <a:lnSpc>
                <a:spcPct val="70000"/>
              </a:lnSpc>
              <a:spcBef>
                <a:spcPts val="600"/>
              </a:spcBef>
            </a:pPr>
            <a:r>
              <a:rPr sz="1600" spc="-95" dirty="0">
                <a:latin typeface="Calibri"/>
                <a:cs typeface="Calibri"/>
              </a:rPr>
              <a:t>W</a:t>
            </a:r>
            <a:r>
              <a:rPr sz="1600" spc="-15" dirty="0">
                <a:latin typeface="Calibri"/>
                <a:cs typeface="Calibri"/>
              </a:rPr>
              <a:t>or</a:t>
            </a:r>
            <a:r>
              <a:rPr sz="1600" spc="-10" dirty="0">
                <a:latin typeface="Calibri"/>
                <a:cs typeface="Calibri"/>
              </a:rPr>
              <a:t>k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w</a:t>
            </a:r>
            <a:r>
              <a:rPr sz="1600" dirty="0">
                <a:latin typeface="Calibri"/>
                <a:cs typeface="Calibri"/>
              </a:rPr>
              <a:t>it</a:t>
            </a:r>
            <a:r>
              <a:rPr sz="1600" spc="-10" dirty="0">
                <a:latin typeface="Calibri"/>
                <a:cs typeface="Calibri"/>
              </a:rPr>
              <a:t>h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h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10" dirty="0">
                <a:latin typeface="Calibri"/>
                <a:cs typeface="Calibri"/>
              </a:rPr>
              <a:t>d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pa</a:t>
            </a:r>
            <a:r>
              <a:rPr sz="1600" spc="-15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y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t</a:t>
            </a:r>
            <a:r>
              <a:rPr sz="1600" spc="-15" dirty="0">
                <a:latin typeface="Calibri"/>
                <a:cs typeface="Calibri"/>
              </a:rPr>
              <a:t>oo</a:t>
            </a:r>
            <a:r>
              <a:rPr sz="1600" dirty="0">
                <a:latin typeface="Calibri"/>
                <a:cs typeface="Calibri"/>
              </a:rPr>
              <a:t>l</a:t>
            </a:r>
            <a:r>
              <a:rPr sz="1600" spc="-10" dirty="0">
                <a:latin typeface="Calibri"/>
                <a:cs typeface="Calibri"/>
              </a:rPr>
              <a:t>s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o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c</a:t>
            </a:r>
            <a:r>
              <a:rPr sz="1600" spc="-15" dirty="0">
                <a:latin typeface="Calibri"/>
                <a:cs typeface="Calibri"/>
              </a:rPr>
              <a:t>o</a:t>
            </a:r>
            <a:r>
              <a:rPr sz="1600" spc="-35" dirty="0">
                <a:latin typeface="Calibri"/>
                <a:cs typeface="Calibri"/>
              </a:rPr>
              <a:t>n</a:t>
            </a:r>
            <a:r>
              <a:rPr sz="1600" spc="-25" dirty="0">
                <a:latin typeface="Calibri"/>
                <a:cs typeface="Calibri"/>
              </a:rPr>
              <a:t>v</a:t>
            </a:r>
            <a:r>
              <a:rPr sz="1600" spc="-15" dirty="0">
                <a:latin typeface="Calibri"/>
                <a:cs typeface="Calibri"/>
              </a:rPr>
              <a:t>er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</a:t>
            </a:r>
            <a:r>
              <a:rPr sz="1600" spc="-15" dirty="0">
                <a:latin typeface="Calibri"/>
                <a:cs typeface="Calibri"/>
              </a:rPr>
              <a:t>oc</a:t>
            </a:r>
            <a:r>
              <a:rPr sz="1600" spc="-10" dirty="0">
                <a:latin typeface="Calibri"/>
                <a:cs typeface="Calibri"/>
              </a:rPr>
              <a:t>u</a:t>
            </a:r>
            <a:r>
              <a:rPr sz="1600" spc="-20" dirty="0">
                <a:latin typeface="Calibri"/>
                <a:cs typeface="Calibri"/>
              </a:rPr>
              <a:t>me</a:t>
            </a:r>
            <a:r>
              <a:rPr sz="1600" spc="-25" dirty="0">
                <a:latin typeface="Calibri"/>
                <a:cs typeface="Calibri"/>
              </a:rPr>
              <a:t>n</a:t>
            </a:r>
            <a:r>
              <a:rPr sz="1600" spc="-5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s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(Ad</a:t>
            </a:r>
            <a:r>
              <a:rPr sz="1600" spc="-15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be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spc="-15" dirty="0">
                <a:latin typeface="Calibri"/>
                <a:cs typeface="Calibri"/>
              </a:rPr>
              <a:t>c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15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b</a:t>
            </a:r>
            <a:r>
              <a:rPr sz="1600" spc="-20" dirty="0">
                <a:latin typeface="Calibri"/>
                <a:cs typeface="Calibri"/>
              </a:rPr>
              <a:t>a</a:t>
            </a:r>
            <a:r>
              <a:rPr sz="1600" spc="-5" dirty="0">
                <a:latin typeface="Calibri"/>
                <a:cs typeface="Calibri"/>
              </a:rPr>
              <a:t>t,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PDF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20" dirty="0">
                <a:latin typeface="Calibri"/>
                <a:cs typeface="Calibri"/>
              </a:rPr>
              <a:t>at</a:t>
            </a:r>
            <a:r>
              <a:rPr sz="1600" spc="-15" dirty="0">
                <a:latin typeface="Calibri"/>
                <a:cs typeface="Calibri"/>
              </a:rPr>
              <a:t>o</a:t>
            </a:r>
            <a:r>
              <a:rPr sz="1600" spc="-150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,</a:t>
            </a:r>
            <a:r>
              <a:rPr sz="1600" spc="-10" dirty="0">
                <a:latin typeface="Calibri"/>
                <a:cs typeface="Calibri"/>
              </a:rPr>
              <a:t> D</a:t>
            </a:r>
            <a:r>
              <a:rPr sz="1600" spc="-15" dirty="0">
                <a:latin typeface="Calibri"/>
                <a:cs typeface="Calibri"/>
              </a:rPr>
              <a:t>oc</a:t>
            </a:r>
            <a:r>
              <a:rPr sz="1600" spc="-10" dirty="0">
                <a:latin typeface="Calibri"/>
                <a:cs typeface="Calibri"/>
              </a:rPr>
              <a:t>uPub,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Gh</a:t>
            </a:r>
            <a:r>
              <a:rPr sz="1600" spc="-15" dirty="0">
                <a:latin typeface="Calibri"/>
                <a:cs typeface="Calibri"/>
              </a:rPr>
              <a:t>o</a:t>
            </a:r>
            <a:r>
              <a:rPr sz="1600" spc="-25" dirty="0">
                <a:latin typeface="Calibri"/>
                <a:cs typeface="Calibri"/>
              </a:rPr>
              <a:t>s</a:t>
            </a:r>
            <a:r>
              <a:rPr sz="1600" spc="-5" dirty="0">
                <a:latin typeface="Calibri"/>
                <a:cs typeface="Calibri"/>
              </a:rPr>
              <a:t>t</a:t>
            </a:r>
            <a:r>
              <a:rPr sz="1600" spc="-15" dirty="0">
                <a:latin typeface="Calibri"/>
                <a:cs typeface="Calibri"/>
              </a:rPr>
              <a:t>Scr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25" dirty="0">
                <a:latin typeface="Calibri"/>
                <a:cs typeface="Calibri"/>
              </a:rPr>
              <a:t>p</a:t>
            </a:r>
            <a:r>
              <a:rPr sz="1600" spc="-5" dirty="0">
                <a:latin typeface="Calibri"/>
                <a:cs typeface="Calibri"/>
              </a:rPr>
              <a:t>t,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e</a:t>
            </a:r>
            <a:r>
              <a:rPr sz="1600" spc="-30" dirty="0">
                <a:latin typeface="Calibri"/>
                <a:cs typeface="Calibri"/>
              </a:rPr>
              <a:t>t</a:t>
            </a:r>
            <a:r>
              <a:rPr sz="1600" spc="-15" dirty="0">
                <a:latin typeface="Calibri"/>
                <a:cs typeface="Calibri"/>
              </a:rPr>
              <a:t>c</a:t>
            </a:r>
            <a:r>
              <a:rPr sz="1600" dirty="0">
                <a:latin typeface="Calibri"/>
                <a:cs typeface="Calibri"/>
              </a:rPr>
              <a:t>.</a:t>
            </a:r>
            <a:r>
              <a:rPr sz="1600" spc="-5" dirty="0">
                <a:latin typeface="Calibri"/>
                <a:cs typeface="Calibri"/>
              </a:rPr>
              <a:t>)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600" spc="-15" dirty="0">
                <a:latin typeface="Calibri"/>
                <a:cs typeface="Calibri"/>
              </a:rPr>
              <a:t>F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0" dirty="0">
                <a:latin typeface="Calibri"/>
                <a:cs typeface="Calibri"/>
              </a:rPr>
              <a:t>nal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</a:t>
            </a:r>
            <a:r>
              <a:rPr sz="1600" spc="-15" dirty="0">
                <a:latin typeface="Calibri"/>
                <a:cs typeface="Calibri"/>
              </a:rPr>
              <a:t>r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25" dirty="0">
                <a:latin typeface="Calibri"/>
                <a:cs typeface="Calibri"/>
              </a:rPr>
              <a:t>n</a:t>
            </a:r>
            <a:r>
              <a:rPr sz="1600" spc="-20" dirty="0">
                <a:latin typeface="Calibri"/>
                <a:cs typeface="Calibri"/>
              </a:rPr>
              <a:t>t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10" dirty="0">
                <a:latin typeface="Calibri"/>
                <a:cs typeface="Calibri"/>
              </a:rPr>
              <a:t>d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v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15" dirty="0">
                <a:latin typeface="Calibri"/>
                <a:cs typeface="Calibri"/>
              </a:rPr>
              <a:t>s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5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n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r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fi</a:t>
            </a:r>
            <a:r>
              <a:rPr sz="1600" spc="-10" dirty="0">
                <a:latin typeface="Calibri"/>
                <a:cs typeface="Calibri"/>
              </a:rPr>
              <a:t>nal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</a:t>
            </a:r>
            <a:r>
              <a:rPr sz="1600" spc="-15" dirty="0">
                <a:latin typeface="Calibri"/>
                <a:cs typeface="Calibri"/>
              </a:rPr>
              <a:t>eer</a:t>
            </a:r>
            <a:r>
              <a:rPr sz="1600" spc="-5" dirty="0">
                <a:latin typeface="Calibri"/>
                <a:cs typeface="Calibri"/>
              </a:rPr>
              <a:t>-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25" dirty="0">
                <a:latin typeface="Calibri"/>
                <a:cs typeface="Calibri"/>
              </a:rPr>
              <a:t>e</a:t>
            </a:r>
            <a:r>
              <a:rPr sz="1600" spc="-15" dirty="0">
                <a:latin typeface="Calibri"/>
                <a:cs typeface="Calibri"/>
              </a:rPr>
              <a:t>v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25" dirty="0">
                <a:latin typeface="Calibri"/>
                <a:cs typeface="Calibri"/>
              </a:rPr>
              <a:t>e</a:t>
            </a:r>
            <a:r>
              <a:rPr sz="1600" spc="-15" dirty="0">
                <a:latin typeface="Calibri"/>
                <a:cs typeface="Calibri"/>
              </a:rPr>
              <a:t>we</a:t>
            </a:r>
            <a:r>
              <a:rPr sz="1600" spc="-10" dirty="0">
                <a:latin typeface="Calibri"/>
                <a:cs typeface="Calibri"/>
              </a:rPr>
              <a:t>d</a:t>
            </a:r>
            <a:r>
              <a:rPr sz="1600" spc="5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m</a:t>
            </a:r>
            <a:r>
              <a:rPr sz="1600" spc="-10" dirty="0">
                <a:latin typeface="Calibri"/>
                <a:cs typeface="Calibri"/>
              </a:rPr>
              <a:t>anu</a:t>
            </a:r>
            <a:r>
              <a:rPr sz="1600" spc="-15" dirty="0">
                <a:latin typeface="Calibri"/>
                <a:cs typeface="Calibri"/>
              </a:rPr>
              <a:t>scr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25" dirty="0">
                <a:latin typeface="Calibri"/>
                <a:cs typeface="Calibri"/>
              </a:rPr>
              <a:t>p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dirty="0">
                <a:latin typeface="Calibri"/>
                <a:cs typeface="Calibri"/>
              </a:rPr>
              <a:t> i</a:t>
            </a:r>
            <a:r>
              <a:rPr sz="1600" spc="-10" dirty="0">
                <a:latin typeface="Calibri"/>
                <a:cs typeface="Calibri"/>
              </a:rPr>
              <a:t>s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spc="-15" dirty="0">
                <a:latin typeface="Calibri"/>
                <a:cs typeface="Calibri"/>
              </a:rPr>
              <a:t>cce</a:t>
            </a:r>
            <a:r>
              <a:rPr sz="1600" spc="-25" dirty="0">
                <a:latin typeface="Calibri"/>
                <a:cs typeface="Calibri"/>
              </a:rPr>
              <a:t>p</a:t>
            </a:r>
            <a:r>
              <a:rPr sz="1600" spc="-3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ab</a:t>
            </a:r>
            <a:r>
              <a:rPr sz="1600" dirty="0">
                <a:latin typeface="Calibri"/>
                <a:cs typeface="Calibri"/>
              </a:rPr>
              <a:t>l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40" dirty="0">
                <a:latin typeface="Calibri"/>
                <a:cs typeface="Calibri"/>
              </a:rPr>
              <a:t>f</a:t>
            </a:r>
            <a:r>
              <a:rPr sz="1600" spc="-15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r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10" dirty="0">
                <a:latin typeface="Calibri"/>
                <a:cs typeface="Calibri"/>
              </a:rPr>
              <a:t>p</a:t>
            </a:r>
            <a:r>
              <a:rPr sz="1600" spc="-15" dirty="0">
                <a:latin typeface="Calibri"/>
                <a:cs typeface="Calibri"/>
              </a:rPr>
              <a:t>os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0" dirty="0">
                <a:latin typeface="Calibri"/>
                <a:cs typeface="Calibri"/>
              </a:rPr>
              <a:t>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25878" y="2120594"/>
            <a:ext cx="109220" cy="208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10" dirty="0">
                <a:solidFill>
                  <a:srgbClr val="ED6300"/>
                </a:solidFill>
                <a:latin typeface="Wingdings"/>
                <a:cs typeface="Wingdings"/>
              </a:rPr>
              <a:t></a:t>
            </a:r>
            <a:endParaRPr sz="14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4106" y="2437118"/>
            <a:ext cx="7678420" cy="446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4345" marR="5080" indent="-461645">
              <a:lnSpc>
                <a:spcPct val="70000"/>
              </a:lnSpc>
              <a:buClr>
                <a:srgbClr val="BC1F04"/>
              </a:buClr>
              <a:buSzPct val="88888"/>
              <a:buFont typeface="Arial"/>
              <a:buChar char="•"/>
              <a:tabLst>
                <a:tab pos="474980" algn="l"/>
              </a:tabLst>
            </a:pPr>
            <a:r>
              <a:rPr sz="1800" spc="-20" dirty="0">
                <a:latin typeface="Calibri"/>
                <a:cs typeface="Calibri"/>
              </a:rPr>
              <a:t>P</a:t>
            </a:r>
            <a:r>
              <a:rPr sz="1800" dirty="0">
                <a:latin typeface="Calibri"/>
                <a:cs typeface="Calibri"/>
              </a:rPr>
              <a:t>ub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sh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m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me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by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DOI,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pub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15" dirty="0">
                <a:latin typeface="Calibri"/>
                <a:cs typeface="Calibri"/>
              </a:rPr>
              <a:t>at</a:t>
            </a:r>
            <a:r>
              <a:rPr sz="1800" spc="-5" dirty="0">
                <a:latin typeface="Calibri"/>
                <a:cs typeface="Calibri"/>
              </a:rPr>
              <a:t>io</a:t>
            </a:r>
            <a:r>
              <a:rPr sz="1800" dirty="0">
                <a:latin typeface="Calibri"/>
                <a:cs typeface="Calibri"/>
              </a:rPr>
              <a:t>n d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pu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25878" y="2903930"/>
            <a:ext cx="109220" cy="208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10" dirty="0">
                <a:solidFill>
                  <a:srgbClr val="ED6300"/>
                </a:solidFill>
                <a:latin typeface="Wingdings"/>
                <a:cs typeface="Wingdings"/>
              </a:rPr>
              <a:t></a:t>
            </a:r>
            <a:endParaRPr sz="140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78506" y="2900033"/>
            <a:ext cx="6548755" cy="6457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70000"/>
              </a:lnSpc>
            </a:pPr>
            <a:r>
              <a:rPr sz="1600" spc="-10" dirty="0">
                <a:latin typeface="Calibri"/>
                <a:cs typeface="Calibri"/>
              </a:rPr>
              <a:t>P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25" dirty="0">
                <a:latin typeface="Calibri"/>
                <a:cs typeface="Calibri"/>
              </a:rPr>
              <a:t>e</a:t>
            </a:r>
            <a:r>
              <a:rPr sz="1600" spc="-40" dirty="0">
                <a:latin typeface="Calibri"/>
                <a:cs typeface="Calibri"/>
              </a:rPr>
              <a:t>f</a:t>
            </a:r>
            <a:r>
              <a:rPr sz="1600" spc="-15" dirty="0">
                <a:latin typeface="Calibri"/>
                <a:cs typeface="Calibri"/>
              </a:rPr>
              <a:t>er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10" dirty="0">
                <a:latin typeface="Calibri"/>
                <a:cs typeface="Calibri"/>
              </a:rPr>
              <a:t>d</a:t>
            </a:r>
            <a:r>
              <a:rPr sz="1600" spc="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b</a:t>
            </a:r>
            <a:r>
              <a:rPr sz="1600" spc="-25" dirty="0">
                <a:latin typeface="Calibri"/>
                <a:cs typeface="Calibri"/>
              </a:rPr>
              <a:t>e</a:t>
            </a:r>
            <a:r>
              <a:rPr sz="1600" spc="-40" dirty="0">
                <a:latin typeface="Calibri"/>
                <a:cs typeface="Calibri"/>
              </a:rPr>
              <a:t>f</a:t>
            </a:r>
            <a:r>
              <a:rPr sz="1600" spc="-15" dirty="0">
                <a:latin typeface="Calibri"/>
                <a:cs typeface="Calibri"/>
              </a:rPr>
              <a:t>o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s</a:t>
            </a:r>
            <a:r>
              <a:rPr sz="1600" spc="-10" dirty="0">
                <a:latin typeface="Calibri"/>
                <a:cs typeface="Calibri"/>
              </a:rPr>
              <a:t>ub</a:t>
            </a:r>
            <a:r>
              <a:rPr sz="1600" spc="-20" dirty="0">
                <a:latin typeface="Calibri"/>
                <a:cs typeface="Calibri"/>
              </a:rPr>
              <a:t>m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5" dirty="0">
                <a:latin typeface="Calibri"/>
                <a:cs typeface="Calibri"/>
              </a:rPr>
              <a:t>ss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5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n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 -</a:t>
            </a:r>
            <a:r>
              <a:rPr sz="1600" spc="-95" dirty="0">
                <a:latin typeface="Calibri"/>
                <a:cs typeface="Calibri"/>
              </a:rPr>
              <a:t>W</a:t>
            </a:r>
            <a:r>
              <a:rPr sz="1600" spc="-15" dirty="0">
                <a:latin typeface="Calibri"/>
                <a:cs typeface="Calibri"/>
              </a:rPr>
              <a:t>or</a:t>
            </a:r>
            <a:r>
              <a:rPr sz="1600" spc="-10" dirty="0">
                <a:latin typeface="Calibri"/>
                <a:cs typeface="Calibri"/>
              </a:rPr>
              <a:t>k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w</a:t>
            </a:r>
            <a:r>
              <a:rPr sz="1600" dirty="0">
                <a:latin typeface="Calibri"/>
                <a:cs typeface="Calibri"/>
              </a:rPr>
              <a:t>it</a:t>
            </a:r>
            <a:r>
              <a:rPr sz="1600" spc="-10" dirty="0">
                <a:latin typeface="Calibri"/>
                <a:cs typeface="Calibri"/>
              </a:rPr>
              <a:t>h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he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pub</a:t>
            </a:r>
            <a:r>
              <a:rPr sz="1600" dirty="0">
                <a:latin typeface="Calibri"/>
                <a:cs typeface="Calibri"/>
              </a:rPr>
              <a:t>li</a:t>
            </a:r>
            <a:r>
              <a:rPr sz="1600" spc="-15" dirty="0">
                <a:latin typeface="Calibri"/>
                <a:cs typeface="Calibri"/>
              </a:rPr>
              <a:t>s</a:t>
            </a:r>
            <a:r>
              <a:rPr sz="1600" spc="-10" dirty="0">
                <a:latin typeface="Calibri"/>
                <a:cs typeface="Calibri"/>
              </a:rPr>
              <a:t>h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10" dirty="0">
                <a:latin typeface="Calibri"/>
                <a:cs typeface="Calibri"/>
              </a:rPr>
              <a:t>r</a:t>
            </a:r>
            <a:r>
              <a:rPr sz="1600" spc="-20" dirty="0">
                <a:latin typeface="Calibri"/>
                <a:cs typeface="Calibri"/>
              </a:rPr>
              <a:t> t</a:t>
            </a:r>
            <a:r>
              <a:rPr sz="1600" spc="-10" dirty="0">
                <a:latin typeface="Calibri"/>
                <a:cs typeface="Calibri"/>
              </a:rPr>
              <a:t>o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c</a:t>
            </a:r>
            <a:r>
              <a:rPr sz="1600" spc="-15" dirty="0">
                <a:latin typeface="Calibri"/>
                <a:cs typeface="Calibri"/>
              </a:rPr>
              <a:t>or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15" dirty="0">
                <a:latin typeface="Calibri"/>
                <a:cs typeface="Calibri"/>
              </a:rPr>
              <a:t>ec</a:t>
            </a:r>
            <a:r>
              <a:rPr sz="1600" spc="-5" dirty="0">
                <a:latin typeface="Calibri"/>
                <a:cs typeface="Calibri"/>
              </a:rPr>
              <a:t>t,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</a:t>
            </a:r>
            <a:r>
              <a:rPr sz="1600" spc="-15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ub</a:t>
            </a:r>
            <a:r>
              <a:rPr sz="1600" dirty="0">
                <a:latin typeface="Calibri"/>
                <a:cs typeface="Calibri"/>
              </a:rPr>
              <a:t>l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</a:t>
            </a:r>
            <a:r>
              <a:rPr sz="1600" spc="-10" dirty="0">
                <a:latin typeface="Calibri"/>
                <a:cs typeface="Calibri"/>
              </a:rPr>
              <a:t>h</a:t>
            </a:r>
            <a:r>
              <a:rPr sz="1600" spc="-15" dirty="0">
                <a:latin typeface="Calibri"/>
                <a:cs typeface="Calibri"/>
              </a:rPr>
              <a:t>ec</a:t>
            </a:r>
            <a:r>
              <a:rPr sz="1600" spc="-10" dirty="0">
                <a:latin typeface="Calibri"/>
                <a:cs typeface="Calibri"/>
              </a:rPr>
              <a:t>k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n</a:t>
            </a:r>
            <a:r>
              <a:rPr sz="1600" dirty="0">
                <a:latin typeface="Calibri"/>
                <a:cs typeface="Calibri"/>
              </a:rPr>
              <a:t>li</a:t>
            </a:r>
            <a:r>
              <a:rPr sz="1600" spc="-10" dirty="0">
                <a:latin typeface="Calibri"/>
                <a:cs typeface="Calibri"/>
              </a:rPr>
              <a:t>ne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pub</a:t>
            </a:r>
            <a:r>
              <a:rPr sz="1600" dirty="0">
                <a:latin typeface="Calibri"/>
                <a:cs typeface="Calibri"/>
              </a:rPr>
              <a:t>li</a:t>
            </a:r>
            <a:r>
              <a:rPr sz="1600" spc="-25" dirty="0">
                <a:latin typeface="Calibri"/>
                <a:cs typeface="Calibri"/>
              </a:rPr>
              <a:t>c</a:t>
            </a:r>
            <a:r>
              <a:rPr sz="1600" spc="-20" dirty="0">
                <a:latin typeface="Calibri"/>
                <a:cs typeface="Calibri"/>
              </a:rPr>
              <a:t>a</a:t>
            </a:r>
            <a:r>
              <a:rPr sz="1600" spc="-5" dirty="0">
                <a:latin typeface="Calibri"/>
                <a:cs typeface="Calibri"/>
              </a:rPr>
              <a:t>t</a:t>
            </a:r>
            <a:r>
              <a:rPr sz="1600" spc="-15" dirty="0">
                <a:latin typeface="Calibri"/>
                <a:cs typeface="Calibri"/>
              </a:rPr>
              <a:t>io</a:t>
            </a:r>
            <a:r>
              <a:rPr sz="1600" spc="-10" dirty="0">
                <a:latin typeface="Calibri"/>
                <a:cs typeface="Calibri"/>
              </a:rPr>
              <a:t>n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</a:t>
            </a:r>
            <a:r>
              <a:rPr sz="1600" spc="-20" dirty="0">
                <a:latin typeface="Calibri"/>
                <a:cs typeface="Calibri"/>
              </a:rPr>
              <a:t>at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v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15" dirty="0">
                <a:latin typeface="Calibri"/>
                <a:cs typeface="Calibri"/>
              </a:rPr>
              <a:t>s</a:t>
            </a:r>
            <a:r>
              <a:rPr sz="1600" spc="-10" dirty="0">
                <a:latin typeface="Calibri"/>
                <a:cs typeface="Calibri"/>
              </a:rPr>
              <a:t>us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</a:t>
            </a:r>
            <a:r>
              <a:rPr sz="1600" spc="-15" dirty="0">
                <a:latin typeface="Calibri"/>
                <a:cs typeface="Calibri"/>
              </a:rPr>
              <a:t>r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25" dirty="0">
                <a:latin typeface="Calibri"/>
                <a:cs typeface="Calibri"/>
              </a:rPr>
              <a:t>n</a:t>
            </a:r>
            <a:r>
              <a:rPr sz="1600" spc="-10" dirty="0">
                <a:latin typeface="Calibri"/>
                <a:cs typeface="Calibri"/>
              </a:rPr>
              <a:t>t d</a:t>
            </a:r>
            <a:r>
              <a:rPr sz="1600" spc="-20" dirty="0">
                <a:latin typeface="Calibri"/>
                <a:cs typeface="Calibri"/>
              </a:rPr>
              <a:t>at</a:t>
            </a:r>
            <a:r>
              <a:rPr sz="1600" spc="-10" dirty="0">
                <a:latin typeface="Calibri"/>
                <a:cs typeface="Calibri"/>
              </a:rPr>
              <a:t>e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600" spc="-45" dirty="0">
                <a:latin typeface="Calibri"/>
                <a:cs typeface="Calibri"/>
              </a:rPr>
              <a:t>P</a:t>
            </a:r>
            <a:r>
              <a:rPr sz="1600" spc="-15" dirty="0">
                <a:latin typeface="Calibri"/>
                <a:cs typeface="Calibri"/>
              </a:rPr>
              <a:t>o</a:t>
            </a:r>
            <a:r>
              <a:rPr sz="1600" spc="-25" dirty="0">
                <a:latin typeface="Calibri"/>
                <a:cs typeface="Calibri"/>
              </a:rPr>
              <a:t>s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S</a:t>
            </a:r>
            <a:r>
              <a:rPr sz="1600" spc="-10" dirty="0">
                <a:latin typeface="Calibri"/>
                <a:cs typeface="Calibri"/>
              </a:rPr>
              <a:t>ub</a:t>
            </a:r>
            <a:r>
              <a:rPr sz="1600" spc="-20" dirty="0">
                <a:latin typeface="Calibri"/>
                <a:cs typeface="Calibri"/>
              </a:rPr>
              <a:t>m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5" dirty="0">
                <a:latin typeface="Calibri"/>
                <a:cs typeface="Calibri"/>
              </a:rPr>
              <a:t>ss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5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n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c</a:t>
            </a:r>
            <a:r>
              <a:rPr sz="1600" spc="-15" dirty="0">
                <a:latin typeface="Calibri"/>
                <a:cs typeface="Calibri"/>
              </a:rPr>
              <a:t>o</a:t>
            </a:r>
            <a:r>
              <a:rPr sz="1600" spc="-25" dirty="0">
                <a:latin typeface="Calibri"/>
                <a:cs typeface="Calibri"/>
              </a:rPr>
              <a:t>n</a:t>
            </a:r>
            <a:r>
              <a:rPr sz="1600" spc="-3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spc="-15" dirty="0">
                <a:latin typeface="Calibri"/>
                <a:cs typeface="Calibri"/>
              </a:rPr>
              <a:t>c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NS</a:t>
            </a:r>
            <a:r>
              <a:rPr sz="1600" spc="-10" dirty="0">
                <a:latin typeface="Calibri"/>
                <a:cs typeface="Calibri"/>
              </a:rPr>
              <a:t>F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H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dirty="0">
                <a:latin typeface="Calibri"/>
                <a:cs typeface="Calibri"/>
              </a:rPr>
              <a:t>l</a:t>
            </a:r>
            <a:r>
              <a:rPr sz="1600" spc="-10" dirty="0">
                <a:latin typeface="Calibri"/>
                <a:cs typeface="Calibri"/>
              </a:rPr>
              <a:t>p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</a:t>
            </a:r>
            <a:r>
              <a:rPr sz="1600" spc="-15" dirty="0">
                <a:latin typeface="Calibri"/>
                <a:cs typeface="Calibri"/>
              </a:rPr>
              <a:t>es</a:t>
            </a:r>
            <a:r>
              <a:rPr sz="1600" spc="-10" dirty="0">
                <a:latin typeface="Calibri"/>
                <a:cs typeface="Calibri"/>
              </a:rPr>
              <a:t>k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25878" y="3321506"/>
            <a:ext cx="109220" cy="208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10" dirty="0">
                <a:solidFill>
                  <a:srgbClr val="ED6300"/>
                </a:solidFill>
                <a:latin typeface="Wingdings"/>
                <a:cs typeface="Wingdings"/>
              </a:rPr>
              <a:t></a:t>
            </a:r>
            <a:endParaRPr sz="1400">
              <a:latin typeface="Wingdings"/>
              <a:cs typeface="Wingding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4106" y="3638030"/>
            <a:ext cx="7766050" cy="2639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4345" marR="544830" indent="-461645">
              <a:lnSpc>
                <a:spcPct val="70000"/>
              </a:lnSpc>
              <a:buClr>
                <a:srgbClr val="BC1F04"/>
              </a:buClr>
              <a:buSzPct val="88888"/>
              <a:buFont typeface="Arial"/>
              <a:buChar char="•"/>
              <a:tabLst>
                <a:tab pos="474980" algn="l"/>
              </a:tabLst>
            </a:pPr>
            <a:r>
              <a:rPr sz="1800" spc="-20" dirty="0">
                <a:latin typeface="Calibri"/>
                <a:cs typeface="Calibri"/>
              </a:rPr>
              <a:t>P</a:t>
            </a:r>
            <a:r>
              <a:rPr sz="1800" dirty="0">
                <a:latin typeface="Calibri"/>
                <a:cs typeface="Calibri"/>
              </a:rPr>
              <a:t>Is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an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nu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add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it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pub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15" dirty="0">
                <a:latin typeface="Calibri"/>
                <a:cs typeface="Calibri"/>
              </a:rPr>
              <a:t>at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ns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er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45" dirty="0">
                <a:latin typeface="Calibri"/>
                <a:cs typeface="Calibri"/>
              </a:rPr>
              <a:t>w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lo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 </a:t>
            </a:r>
            <a:r>
              <a:rPr sz="1800" spc="-10" dirty="0">
                <a:latin typeface="Calibri"/>
                <a:cs typeface="Calibri"/>
              </a:rPr>
              <a:t>(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45" dirty="0">
                <a:latin typeface="Calibri"/>
                <a:cs typeface="Calibri"/>
              </a:rPr>
              <a:t>g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45" dirty="0">
                <a:latin typeface="Calibri"/>
                <a:cs typeface="Calibri"/>
              </a:rPr>
              <a:t>w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sub</a:t>
            </a:r>
            <a:r>
              <a:rPr sz="1800" spc="-10" dirty="0">
                <a:latin typeface="Calibri"/>
                <a:cs typeface="Calibri"/>
              </a:rPr>
              <a:t>je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pub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ic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cc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mand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  <a:p>
            <a:pPr marL="474345" marR="664845" indent="-461645">
              <a:lnSpc>
                <a:spcPct val="70000"/>
              </a:lnSpc>
              <a:spcBef>
                <a:spcPts val="1200"/>
              </a:spcBef>
              <a:buClr>
                <a:srgbClr val="BC1F04"/>
              </a:buClr>
              <a:buSzPct val="88888"/>
              <a:buFont typeface="Arial"/>
              <a:buChar char="•"/>
              <a:tabLst>
                <a:tab pos="474980" algn="l"/>
              </a:tabLst>
            </a:pPr>
            <a:r>
              <a:rPr sz="1800" dirty="0">
                <a:latin typeface="Calibri"/>
                <a:cs typeface="Calibri"/>
              </a:rPr>
              <a:t>Add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io</a:t>
            </a:r>
            <a:r>
              <a:rPr sz="1800" dirty="0">
                <a:latin typeface="Calibri"/>
                <a:cs typeface="Calibri"/>
              </a:rPr>
              <a:t>nal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app</a:t>
            </a:r>
            <a:r>
              <a:rPr sz="1800" spc="-10" dirty="0">
                <a:latin typeface="Calibri"/>
                <a:cs typeface="Calibri"/>
              </a:rPr>
              <a:t>ear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45" dirty="0">
                <a:latin typeface="Calibri"/>
                <a:cs typeface="Calibri"/>
              </a:rPr>
              <a:t>w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d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NS</a:t>
            </a:r>
            <a:r>
              <a:rPr sz="1800" spc="-170" dirty="0">
                <a:latin typeface="Calibri"/>
                <a:cs typeface="Calibri"/>
              </a:rPr>
              <a:t>F</a:t>
            </a:r>
            <a:r>
              <a:rPr sz="1800" spc="25" dirty="0">
                <a:latin typeface="Calibri"/>
                <a:cs typeface="Calibri"/>
              </a:rPr>
              <a:t>.</a:t>
            </a:r>
            <a:r>
              <a:rPr sz="1800" spc="-20" dirty="0">
                <a:latin typeface="Calibri"/>
                <a:cs typeface="Calibri"/>
              </a:rPr>
              <a:t>g</a:t>
            </a:r>
            <a:r>
              <a:rPr sz="1800" spc="-15" dirty="0">
                <a:latin typeface="Calibri"/>
                <a:cs typeface="Calibri"/>
              </a:rPr>
              <a:t>o</a:t>
            </a:r>
            <a:r>
              <a:rPr sz="1800" spc="40" dirty="0">
                <a:latin typeface="Calibri"/>
                <a:cs typeface="Calibri"/>
              </a:rPr>
              <a:t>v</a:t>
            </a:r>
            <a:r>
              <a:rPr sz="1800" spc="-120" dirty="0">
                <a:latin typeface="Calibri"/>
                <a:cs typeface="Calibri"/>
              </a:rPr>
              <a:t>’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45" dirty="0">
                <a:latin typeface="Calibri"/>
                <a:cs typeface="Calibri"/>
              </a:rPr>
              <a:t>w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d Se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h. </a:t>
            </a:r>
            <a:r>
              <a:rPr sz="1800" spc="-25" dirty="0">
                <a:latin typeface="Calibri"/>
                <a:cs typeface="Calibri"/>
              </a:rPr>
              <a:t>M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10" dirty="0">
                <a:latin typeface="Calibri"/>
                <a:cs typeface="Calibri"/>
              </a:rPr>
              <a:t>f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P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je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 O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me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rt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ss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y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1900" b="1" spc="-20" dirty="0">
                <a:latin typeface="Calibri"/>
                <a:cs typeface="Calibri"/>
              </a:rPr>
              <a:t>U</a:t>
            </a:r>
            <a:r>
              <a:rPr sz="1900" b="1" spc="-15" dirty="0">
                <a:latin typeface="Calibri"/>
                <a:cs typeface="Calibri"/>
              </a:rPr>
              <a:t>p</a:t>
            </a:r>
            <a:r>
              <a:rPr sz="1900" b="1" spc="-25" dirty="0">
                <a:latin typeface="Calibri"/>
                <a:cs typeface="Calibri"/>
              </a:rPr>
              <a:t>c</a:t>
            </a:r>
            <a:r>
              <a:rPr sz="1900" b="1" spc="-15" dirty="0">
                <a:latin typeface="Calibri"/>
                <a:cs typeface="Calibri"/>
              </a:rPr>
              <a:t>om</a:t>
            </a:r>
            <a:r>
              <a:rPr sz="1900" b="1" spc="-10" dirty="0">
                <a:latin typeface="Calibri"/>
                <a:cs typeface="Calibri"/>
              </a:rPr>
              <a:t>ing</a:t>
            </a:r>
            <a:r>
              <a:rPr sz="1900" b="1" spc="10" dirty="0">
                <a:latin typeface="Calibri"/>
                <a:cs typeface="Calibri"/>
              </a:rPr>
              <a:t> </a:t>
            </a:r>
            <a:r>
              <a:rPr sz="1900" b="1" spc="-15" dirty="0">
                <a:latin typeface="Calibri"/>
                <a:cs typeface="Calibri"/>
              </a:rPr>
              <a:t>E</a:t>
            </a:r>
            <a:r>
              <a:rPr sz="1900" b="1" spc="-10" dirty="0">
                <a:latin typeface="Calibri"/>
                <a:cs typeface="Calibri"/>
              </a:rPr>
              <a:t>nhan</a:t>
            </a:r>
            <a:r>
              <a:rPr sz="1900" b="1" spc="-15" dirty="0">
                <a:latin typeface="Calibri"/>
                <a:cs typeface="Calibri"/>
              </a:rPr>
              <a:t>c</a:t>
            </a:r>
            <a:r>
              <a:rPr sz="1900" b="1" spc="-10" dirty="0">
                <a:latin typeface="Calibri"/>
                <a:cs typeface="Calibri"/>
              </a:rPr>
              <a:t>eme</a:t>
            </a:r>
            <a:r>
              <a:rPr sz="1900" b="1" spc="-25" dirty="0">
                <a:latin typeface="Calibri"/>
                <a:cs typeface="Calibri"/>
              </a:rPr>
              <a:t>n</a:t>
            </a:r>
            <a:r>
              <a:rPr sz="1900" b="1" spc="-10" dirty="0">
                <a:latin typeface="Calibri"/>
                <a:cs typeface="Calibri"/>
              </a:rPr>
              <a:t>ts</a:t>
            </a:r>
            <a:r>
              <a:rPr sz="1900" b="1" spc="35" dirty="0">
                <a:latin typeface="Calibri"/>
                <a:cs typeface="Calibri"/>
              </a:rPr>
              <a:t> </a:t>
            </a:r>
            <a:r>
              <a:rPr sz="1900" b="1" spc="-35" dirty="0">
                <a:latin typeface="Calibri"/>
                <a:cs typeface="Calibri"/>
              </a:rPr>
              <a:t>t</a:t>
            </a:r>
            <a:r>
              <a:rPr sz="1900" b="1" spc="-15" dirty="0">
                <a:latin typeface="Calibri"/>
                <a:cs typeface="Calibri"/>
              </a:rPr>
              <a:t>o</a:t>
            </a:r>
            <a:r>
              <a:rPr sz="1900" b="1" spc="15" dirty="0">
                <a:latin typeface="Calibri"/>
                <a:cs typeface="Calibri"/>
              </a:rPr>
              <a:t> </a:t>
            </a:r>
            <a:r>
              <a:rPr sz="1900" b="1" spc="-20" dirty="0">
                <a:latin typeface="Calibri"/>
                <a:cs typeface="Calibri"/>
              </a:rPr>
              <a:t>P</a:t>
            </a:r>
            <a:r>
              <a:rPr sz="1900" b="1" spc="-40" dirty="0">
                <a:latin typeface="Calibri"/>
                <a:cs typeface="Calibri"/>
              </a:rPr>
              <a:t>r</a:t>
            </a:r>
            <a:r>
              <a:rPr sz="1900" b="1" spc="-15" dirty="0">
                <a:latin typeface="Calibri"/>
                <a:cs typeface="Calibri"/>
              </a:rPr>
              <a:t>oduc</a:t>
            </a:r>
            <a:r>
              <a:rPr sz="1900" b="1" spc="-10" dirty="0">
                <a:latin typeface="Calibri"/>
                <a:cs typeface="Calibri"/>
              </a:rPr>
              <a:t>ts</a:t>
            </a:r>
            <a:r>
              <a:rPr sz="1900" b="1" spc="35" dirty="0">
                <a:latin typeface="Calibri"/>
                <a:cs typeface="Calibri"/>
              </a:rPr>
              <a:t> </a:t>
            </a:r>
            <a:r>
              <a:rPr sz="1900" b="1" spc="-10" dirty="0">
                <a:latin typeface="Calibri"/>
                <a:cs typeface="Calibri"/>
              </a:rPr>
              <a:t>in </a:t>
            </a:r>
            <a:r>
              <a:rPr sz="1900" b="1" spc="-20" dirty="0">
                <a:latin typeface="Calibri"/>
                <a:cs typeface="Calibri"/>
              </a:rPr>
              <a:t>P</a:t>
            </a:r>
            <a:r>
              <a:rPr sz="1900" b="1" spc="-40" dirty="0">
                <a:latin typeface="Calibri"/>
                <a:cs typeface="Calibri"/>
              </a:rPr>
              <a:t>r</a:t>
            </a:r>
            <a:r>
              <a:rPr sz="1900" b="1" spc="-15" dirty="0">
                <a:latin typeface="Calibri"/>
                <a:cs typeface="Calibri"/>
              </a:rPr>
              <a:t>o</a:t>
            </a:r>
            <a:r>
              <a:rPr sz="1900" b="1" spc="-10" dirty="0">
                <a:latin typeface="Calibri"/>
                <a:cs typeface="Calibri"/>
              </a:rPr>
              <a:t>j</a:t>
            </a:r>
            <a:r>
              <a:rPr sz="1900" b="1" spc="-5" dirty="0">
                <a:latin typeface="Calibri"/>
                <a:cs typeface="Calibri"/>
              </a:rPr>
              <a:t>e</a:t>
            </a:r>
            <a:r>
              <a:rPr sz="1900" b="1" spc="-15" dirty="0">
                <a:latin typeface="Calibri"/>
                <a:cs typeface="Calibri"/>
              </a:rPr>
              <a:t>c</a:t>
            </a:r>
            <a:r>
              <a:rPr sz="1900" b="1" spc="-10" dirty="0">
                <a:latin typeface="Calibri"/>
                <a:cs typeface="Calibri"/>
              </a:rPr>
              <a:t>t</a:t>
            </a:r>
            <a:r>
              <a:rPr sz="1900" b="1" spc="25" dirty="0">
                <a:latin typeface="Calibri"/>
                <a:cs typeface="Calibri"/>
              </a:rPr>
              <a:t> </a:t>
            </a:r>
            <a:r>
              <a:rPr sz="1900" b="1" spc="-40" dirty="0">
                <a:latin typeface="Calibri"/>
                <a:cs typeface="Calibri"/>
              </a:rPr>
              <a:t>R</a:t>
            </a:r>
            <a:r>
              <a:rPr sz="1900" b="1" spc="-5" dirty="0">
                <a:latin typeface="Calibri"/>
                <a:cs typeface="Calibri"/>
              </a:rPr>
              <a:t>e</a:t>
            </a:r>
            <a:r>
              <a:rPr sz="1900" b="1" spc="-15" dirty="0">
                <a:latin typeface="Calibri"/>
                <a:cs typeface="Calibri"/>
              </a:rPr>
              <a:t>por</a:t>
            </a:r>
            <a:r>
              <a:rPr sz="1900" b="1" spc="-10" dirty="0">
                <a:latin typeface="Calibri"/>
                <a:cs typeface="Calibri"/>
              </a:rPr>
              <a:t>ting</a:t>
            </a:r>
            <a:endParaRPr sz="1900">
              <a:latin typeface="Calibri"/>
              <a:cs typeface="Calibri"/>
            </a:endParaRPr>
          </a:p>
          <a:p>
            <a:pPr marL="474345" marR="5080" indent="-461645">
              <a:lnSpc>
                <a:spcPct val="70000"/>
              </a:lnSpc>
              <a:spcBef>
                <a:spcPts val="1205"/>
              </a:spcBef>
              <a:buClr>
                <a:srgbClr val="BC1F04"/>
              </a:buClr>
              <a:buSzPct val="88888"/>
              <a:buFont typeface="Arial"/>
              <a:buChar char="•"/>
              <a:tabLst>
                <a:tab pos="474980" algn="l"/>
              </a:tabLst>
            </a:pPr>
            <a:r>
              <a:rPr sz="1800" spc="-5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m</a:t>
            </a:r>
            <a:r>
              <a:rPr sz="1800" dirty="0">
                <a:latin typeface="Calibri"/>
                <a:cs typeface="Calibri"/>
              </a:rPr>
              <a:t> p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je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rt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15" dirty="0">
                <a:latin typeface="Calibri"/>
                <a:cs typeface="Calibri"/>
              </a:rPr>
              <a:t>rr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o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er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3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annual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nal 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t</a:t>
            </a:r>
            <a:endParaRPr sz="1800">
              <a:latin typeface="Calibri"/>
              <a:cs typeface="Calibri"/>
            </a:endParaRPr>
          </a:p>
          <a:p>
            <a:pPr marL="474345" indent="-461645">
              <a:lnSpc>
                <a:spcPct val="100000"/>
              </a:lnSpc>
              <a:spcBef>
                <a:spcPts val="550"/>
              </a:spcBef>
              <a:buClr>
                <a:srgbClr val="BC1F04"/>
              </a:buClr>
              <a:buSzPct val="88888"/>
              <a:buFont typeface="Arial"/>
              <a:buChar char="•"/>
              <a:tabLst>
                <a:tab pos="474980" algn="l"/>
              </a:tabLst>
            </a:pPr>
            <a:r>
              <a:rPr sz="1800" spc="-20" dirty="0">
                <a:latin typeface="Calibri"/>
                <a:cs typeface="Calibri"/>
              </a:rPr>
              <a:t>U</a:t>
            </a:r>
            <a:r>
              <a:rPr sz="1800" dirty="0">
                <a:latin typeface="Calibri"/>
                <a:cs typeface="Calibri"/>
              </a:rPr>
              <a:t>sab</a:t>
            </a:r>
            <a:r>
              <a:rPr sz="1800" spc="-5" dirty="0">
                <a:latin typeface="Calibri"/>
                <a:cs typeface="Calibri"/>
              </a:rPr>
              <a:t>il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dirty="0">
                <a:latin typeface="Calibri"/>
                <a:cs typeface="Calibri"/>
              </a:rPr>
              <a:t> –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Cumu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5" dirty="0">
                <a:latin typeface="Calibri"/>
                <a:cs typeface="Calibri"/>
              </a:rPr>
              <a:t>at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du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175" dirty="0">
                <a:latin typeface="Calibri"/>
                <a:cs typeface="Calibri"/>
              </a:rPr>
              <a:t>w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w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by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rt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d</a:t>
            </a:r>
            <a:endParaRPr sz="1800">
              <a:latin typeface="Calibri"/>
              <a:cs typeface="Calibri"/>
            </a:endParaRPr>
          </a:p>
          <a:p>
            <a:pPr marL="474345" indent="-461645">
              <a:lnSpc>
                <a:spcPct val="100000"/>
              </a:lnSpc>
              <a:spcBef>
                <a:spcPts val="550"/>
              </a:spcBef>
              <a:buClr>
                <a:srgbClr val="BC1F04"/>
              </a:buClr>
              <a:buSzPct val="88888"/>
              <a:buFont typeface="Arial"/>
              <a:buChar char="•"/>
              <a:tabLst>
                <a:tab pos="474980" algn="l"/>
              </a:tabLst>
            </a:pPr>
            <a:r>
              <a:rPr sz="1800" spc="-20" dirty="0">
                <a:latin typeface="Calibri"/>
                <a:cs typeface="Calibri"/>
              </a:rPr>
              <a:t>U</a:t>
            </a:r>
            <a:r>
              <a:rPr sz="1800" dirty="0">
                <a:latin typeface="Calibri"/>
                <a:cs typeface="Calibri"/>
              </a:rPr>
              <a:t>sab</a:t>
            </a:r>
            <a:r>
              <a:rPr sz="1800" spc="-5" dirty="0">
                <a:latin typeface="Calibri"/>
                <a:cs typeface="Calibri"/>
              </a:rPr>
              <a:t>il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dirty="0">
                <a:latin typeface="Calibri"/>
                <a:cs typeface="Calibri"/>
              </a:rPr>
              <a:t> –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ns</a:t>
            </a:r>
            <a:r>
              <a:rPr sz="1800" spc="-5" dirty="0">
                <a:latin typeface="Calibri"/>
                <a:cs typeface="Calibri"/>
              </a:rPr>
              <a:t>ol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5" dirty="0">
                <a:latin typeface="Calibri"/>
                <a:cs typeface="Calibri"/>
              </a:rPr>
              <a:t>at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25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v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45" dirty="0">
                <a:latin typeface="Calibri"/>
                <a:cs typeface="Calibri"/>
              </a:rPr>
              <a:t>g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io</a:t>
            </a:r>
            <a:r>
              <a:rPr sz="1800" dirty="0">
                <a:latin typeface="Calibri"/>
                <a:cs typeface="Calibri"/>
              </a:rPr>
              <a:t>n and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du</a:t>
            </a:r>
            <a:r>
              <a:rPr sz="1800" spc="-1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25" dirty="0">
                <a:latin typeface="Calibri"/>
                <a:cs typeface="Calibri"/>
              </a:rPr>
              <a:t>k</a:t>
            </a:r>
            <a:r>
              <a:rPr sz="1800" dirty="0"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2230">
              <a:lnSpc>
                <a:spcPct val="100000"/>
              </a:lnSpc>
            </a:pPr>
            <a:r>
              <a:rPr sz="3200" dirty="0"/>
              <a:t>N</a:t>
            </a:r>
            <a:r>
              <a:rPr sz="3200" spc="-5" dirty="0"/>
              <a:t>S</a:t>
            </a:r>
            <a:r>
              <a:rPr sz="3200" dirty="0"/>
              <a:t>F </a:t>
            </a:r>
            <a:r>
              <a:rPr sz="3200" spc="-5" dirty="0"/>
              <a:t>PU</a:t>
            </a:r>
            <a:r>
              <a:rPr sz="3200" dirty="0"/>
              <a:t>BL</a:t>
            </a:r>
            <a:r>
              <a:rPr sz="3200" spc="-5" dirty="0"/>
              <a:t>I</a:t>
            </a:r>
            <a:r>
              <a:rPr sz="3200" dirty="0"/>
              <a:t>C</a:t>
            </a:r>
            <a:r>
              <a:rPr sz="3200" spc="-10" dirty="0"/>
              <a:t> </a:t>
            </a:r>
            <a:r>
              <a:rPr sz="3200" spc="-35" dirty="0"/>
              <a:t>A</a:t>
            </a:r>
            <a:r>
              <a:rPr sz="3200" spc="-5" dirty="0"/>
              <a:t>CC</a:t>
            </a:r>
            <a:r>
              <a:rPr sz="3200" spc="-40" dirty="0"/>
              <a:t>E</a:t>
            </a:r>
            <a:r>
              <a:rPr sz="3200" spc="-5" dirty="0"/>
              <a:t>S</a:t>
            </a:r>
            <a:r>
              <a:rPr sz="3200" dirty="0"/>
              <a:t>S</a:t>
            </a:r>
            <a:r>
              <a:rPr sz="3200" spc="15" dirty="0"/>
              <a:t> </a:t>
            </a:r>
            <a:r>
              <a:rPr sz="3200" spc="-5" dirty="0"/>
              <a:t>(</a:t>
            </a:r>
            <a:r>
              <a:rPr sz="3200" spc="-30" dirty="0"/>
              <a:t>C</a:t>
            </a:r>
            <a:r>
              <a:rPr sz="3200" spc="5" dirty="0"/>
              <a:t>O</a:t>
            </a:r>
            <a:r>
              <a:rPr sz="3200" dirty="0"/>
              <a:t>N</a:t>
            </a:r>
            <a:r>
              <a:rPr sz="3200" spc="55" dirty="0"/>
              <a:t>T</a:t>
            </a:r>
            <a:r>
              <a:rPr sz="3200" dirty="0"/>
              <a:t>’</a:t>
            </a:r>
            <a:r>
              <a:rPr sz="3200" spc="-5" dirty="0"/>
              <a:t>D)</a:t>
            </a:r>
            <a:endParaRPr sz="3200"/>
          </a:p>
        </p:txBody>
      </p:sp>
    </p:spTree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7645" marR="5080">
              <a:lnSpc>
                <a:spcPts val="3070"/>
              </a:lnSpc>
            </a:pPr>
            <a:r>
              <a:rPr sz="3200" spc="-5" dirty="0"/>
              <a:t>R</a:t>
            </a:r>
            <a:r>
              <a:rPr sz="3200" spc="-40" dirty="0"/>
              <a:t>E</a:t>
            </a:r>
            <a:r>
              <a:rPr sz="3200" spc="-5" dirty="0"/>
              <a:t>SP</a:t>
            </a:r>
            <a:r>
              <a:rPr sz="3200" spc="5" dirty="0"/>
              <a:t>O</a:t>
            </a:r>
            <a:r>
              <a:rPr sz="3200" dirty="0"/>
              <a:t>N</a:t>
            </a:r>
            <a:r>
              <a:rPr sz="3200" spc="-5" dirty="0"/>
              <a:t>SI</a:t>
            </a:r>
            <a:r>
              <a:rPr sz="3200" dirty="0"/>
              <a:t>BLE</a:t>
            </a:r>
            <a:r>
              <a:rPr sz="3200" spc="-10" dirty="0"/>
              <a:t> </a:t>
            </a:r>
            <a:r>
              <a:rPr sz="3200" dirty="0"/>
              <a:t>AND</a:t>
            </a:r>
            <a:r>
              <a:rPr sz="3200" spc="-20" dirty="0"/>
              <a:t> </a:t>
            </a:r>
            <a:r>
              <a:rPr sz="3200" spc="-5" dirty="0"/>
              <a:t>ET</a:t>
            </a:r>
            <a:r>
              <a:rPr sz="3200" spc="-10" dirty="0"/>
              <a:t>H</a:t>
            </a:r>
            <a:r>
              <a:rPr sz="3200" spc="-5" dirty="0"/>
              <a:t>IC</a:t>
            </a:r>
            <a:r>
              <a:rPr sz="3200" dirty="0"/>
              <a:t>AL</a:t>
            </a:r>
            <a:r>
              <a:rPr sz="3200" spc="10" dirty="0"/>
              <a:t> </a:t>
            </a:r>
            <a:r>
              <a:rPr sz="3200" spc="-30" dirty="0"/>
              <a:t>C</a:t>
            </a:r>
            <a:r>
              <a:rPr sz="3200" spc="5" dirty="0"/>
              <a:t>O</a:t>
            </a:r>
            <a:r>
              <a:rPr sz="3200" dirty="0"/>
              <a:t>N</a:t>
            </a:r>
            <a:r>
              <a:rPr sz="3200" spc="-5" dirty="0"/>
              <a:t>DU</a:t>
            </a:r>
            <a:r>
              <a:rPr sz="3200" spc="10" dirty="0"/>
              <a:t>C</a:t>
            </a:r>
            <a:r>
              <a:rPr sz="3200" dirty="0"/>
              <a:t>T</a:t>
            </a:r>
            <a:r>
              <a:rPr sz="3200" spc="15" dirty="0"/>
              <a:t> </a:t>
            </a:r>
            <a:r>
              <a:rPr sz="3200" spc="5" dirty="0"/>
              <a:t>O</a:t>
            </a:r>
            <a:r>
              <a:rPr sz="3200" dirty="0"/>
              <a:t>F </a:t>
            </a:r>
            <a:r>
              <a:rPr sz="3200" spc="-5" dirty="0"/>
              <a:t>R</a:t>
            </a:r>
            <a:r>
              <a:rPr sz="3200" spc="-40" dirty="0"/>
              <a:t>E</a:t>
            </a:r>
            <a:r>
              <a:rPr sz="3200" spc="-5" dirty="0"/>
              <a:t>S</a:t>
            </a:r>
            <a:r>
              <a:rPr sz="3200" spc="-40" dirty="0"/>
              <a:t>E</a:t>
            </a:r>
            <a:r>
              <a:rPr sz="3200" dirty="0"/>
              <a:t>A</a:t>
            </a:r>
            <a:r>
              <a:rPr sz="3200" spc="-30" dirty="0"/>
              <a:t>R</a:t>
            </a:r>
            <a:r>
              <a:rPr sz="3200" spc="-5" dirty="0"/>
              <a:t>CH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909298" y="1348220"/>
            <a:ext cx="7292340" cy="4737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690880" indent="-457200">
              <a:lnSpc>
                <a:spcPts val="2590"/>
              </a:lnSpc>
              <a:buClr>
                <a:srgbClr val="BC1F04"/>
              </a:buClr>
              <a:buSzPct val="89583"/>
              <a:buFont typeface="Arial"/>
              <a:buChar char="•"/>
              <a:tabLst>
                <a:tab pos="469900" algn="l"/>
              </a:tabLst>
            </a:pP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SF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x</a:t>
            </a:r>
            <a:r>
              <a:rPr sz="2400" spc="-20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ec</a:t>
            </a:r>
            <a:r>
              <a:rPr sz="2400" dirty="0">
                <a:latin typeface="Calibri"/>
                <a:cs typeface="Calibri"/>
              </a:rPr>
              <a:t>ts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dh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h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0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h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nd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sp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ns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b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thi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al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ndu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e,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ec</a:t>
            </a:r>
            <a:r>
              <a:rPr sz="2400" spc="-5" dirty="0">
                <a:latin typeface="Calibri"/>
                <a:cs typeface="Calibri"/>
              </a:rPr>
              <a:t>hn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g</a:t>
            </a:r>
            <a:r>
              <a:rPr sz="2400" spc="-180" dirty="0">
                <a:latin typeface="Calibri"/>
                <a:cs typeface="Calibri"/>
              </a:rPr>
              <a:t>y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ng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eer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g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15" dirty="0">
                <a:latin typeface="Calibri"/>
                <a:cs typeface="Calibri"/>
              </a:rPr>
              <a:t>them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</a:t>
            </a:r>
            <a:r>
              <a:rPr sz="2400" spc="-1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EM)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h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du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SF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supp</a:t>
            </a:r>
            <a:r>
              <a:rPr sz="2400" spc="-10" dirty="0">
                <a:latin typeface="Calibri"/>
                <a:cs typeface="Calibri"/>
              </a:rPr>
              <a:t>or</a:t>
            </a:r>
            <a:r>
              <a:rPr sz="2400" dirty="0">
                <a:latin typeface="Calibri"/>
                <a:cs typeface="Calibri"/>
              </a:rPr>
              <a:t>ts</a:t>
            </a:r>
            <a:endParaRPr sz="2400">
              <a:latin typeface="Calibri"/>
              <a:cs typeface="Calibri"/>
            </a:endParaRPr>
          </a:p>
          <a:p>
            <a:pPr marL="469900" marR="795020" indent="-457200" algn="just">
              <a:lnSpc>
                <a:spcPts val="2590"/>
              </a:lnSpc>
              <a:spcBef>
                <a:spcPts val="1200"/>
              </a:spcBef>
              <a:buClr>
                <a:srgbClr val="BC1F04"/>
              </a:buClr>
              <a:buSzPct val="89583"/>
              <a:buFont typeface="Arial"/>
              <a:buChar char="•"/>
              <a:tabLst>
                <a:tab pos="469900" algn="l"/>
              </a:tabLst>
            </a:pP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ll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all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65" dirty="0">
                <a:latin typeface="Calibri"/>
                <a:cs typeface="Calibri"/>
              </a:rPr>
              <a:t>g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h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Mi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ndu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sh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dirty="0">
                <a:latin typeface="Calibri"/>
                <a:cs typeface="Calibri"/>
              </a:rPr>
              <a:t>ld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be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or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15" dirty="0">
                <a:latin typeface="Calibri"/>
                <a:cs typeface="Calibri"/>
              </a:rPr>
              <a:t>p</a:t>
            </a:r>
            <a:r>
              <a:rPr sz="2400" dirty="0">
                <a:latin typeface="Calibri"/>
                <a:cs typeface="Calibri"/>
              </a:rPr>
              <a:t>tl</a:t>
            </a:r>
            <a:r>
              <a:rPr sz="2400" spc="-15" dirty="0">
                <a:latin typeface="Calibri"/>
                <a:cs typeface="Calibri"/>
              </a:rPr>
              <a:t>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25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ns</a:t>
            </a:r>
            <a:r>
              <a:rPr sz="2400" spc="-20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ec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or 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5" dirty="0">
                <a:latin typeface="Calibri"/>
                <a:cs typeface="Calibri"/>
              </a:rPr>
              <a:t>I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 marL="469900" marR="5080" indent="-457200">
              <a:lnSpc>
                <a:spcPts val="2590"/>
              </a:lnSpc>
              <a:spcBef>
                <a:spcPts val="1200"/>
              </a:spcBef>
              <a:buClr>
                <a:srgbClr val="BC1F04"/>
              </a:buClr>
              <a:buSzPct val="89583"/>
              <a:buFont typeface="Arial"/>
              <a:buChar char="•"/>
              <a:tabLst>
                <a:tab pos="469900" algn="l"/>
              </a:tabLst>
            </a:pP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SF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w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d</a:t>
            </a:r>
            <a:r>
              <a:rPr sz="2400" spc="-10" dirty="0">
                <a:latin typeface="Calibri"/>
                <a:cs typeface="Calibri"/>
              </a:rPr>
              <a:t>ee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sub</a:t>
            </a:r>
            <a:r>
              <a:rPr sz="2400" dirty="0">
                <a:latin typeface="Calibri"/>
                <a:cs typeface="Calibri"/>
              </a:rPr>
              <a:t>j</a:t>
            </a:r>
            <a:r>
              <a:rPr sz="2400" spc="-10" dirty="0">
                <a:latin typeface="Calibri"/>
                <a:cs typeface="Calibri"/>
              </a:rPr>
              <a:t>ect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sp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ns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b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ndu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t 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h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qu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Am</a:t>
            </a:r>
            <a:r>
              <a:rPr sz="2400" spc="-10" dirty="0">
                <a:latin typeface="Calibri"/>
                <a:cs typeface="Calibri"/>
              </a:rPr>
              <a:t>er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25" dirty="0">
                <a:latin typeface="Calibri"/>
                <a:cs typeface="Calibri"/>
              </a:rPr>
              <a:t>M</a:t>
            </a:r>
            <a:r>
              <a:rPr sz="2400" spc="-20" dirty="0">
                <a:latin typeface="Calibri"/>
                <a:cs typeface="Calibri"/>
              </a:rPr>
              <a:t>P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2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ct 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200</a:t>
            </a:r>
            <a:r>
              <a:rPr sz="2400" spc="-15" dirty="0">
                <a:latin typeface="Calibri"/>
                <a:cs typeface="Calibri"/>
              </a:rPr>
              <a:t>7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</a:t>
            </a:r>
            <a:r>
              <a:rPr sz="2400" spc="-20" dirty="0">
                <a:latin typeface="Calibri"/>
                <a:cs typeface="Calibri"/>
              </a:rPr>
              <a:t>Pu</a:t>
            </a:r>
            <a:r>
              <a:rPr sz="2400" spc="-5" dirty="0">
                <a:latin typeface="Calibri"/>
                <a:cs typeface="Calibri"/>
              </a:rPr>
              <a:t>b</a:t>
            </a:r>
            <a:r>
              <a:rPr sz="2400" dirty="0">
                <a:latin typeface="Calibri"/>
                <a:cs typeface="Calibri"/>
              </a:rPr>
              <a:t>li</a:t>
            </a:r>
            <a:r>
              <a:rPr sz="2400" spc="-1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</a:t>
            </a:r>
            <a:r>
              <a:rPr sz="2400" spc="-10" dirty="0">
                <a:latin typeface="Calibri"/>
                <a:cs typeface="Calibri"/>
              </a:rPr>
              <a:t>a</a:t>
            </a:r>
            <a:r>
              <a:rPr sz="2400" spc="-20" dirty="0">
                <a:latin typeface="Calibri"/>
                <a:cs typeface="Calibri"/>
              </a:rPr>
              <a:t>w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110</a:t>
            </a:r>
            <a:r>
              <a:rPr sz="2400" spc="-5" dirty="0">
                <a:latin typeface="Calibri"/>
                <a:cs typeface="Calibri"/>
              </a:rPr>
              <a:t>-</a:t>
            </a:r>
            <a:r>
              <a:rPr sz="2400" spc="-20" dirty="0">
                <a:latin typeface="Calibri"/>
                <a:cs typeface="Calibri"/>
              </a:rPr>
              <a:t>69)</a:t>
            </a:r>
            <a:endParaRPr sz="2400">
              <a:latin typeface="Calibri"/>
              <a:cs typeface="Calibri"/>
            </a:endParaRPr>
          </a:p>
          <a:p>
            <a:pPr marL="469900" marR="356870" indent="-457200">
              <a:lnSpc>
                <a:spcPts val="2590"/>
              </a:lnSpc>
              <a:spcBef>
                <a:spcPts val="1200"/>
              </a:spcBef>
              <a:buClr>
                <a:srgbClr val="BC1F04"/>
              </a:buClr>
              <a:buSzPct val="89583"/>
              <a:buFont typeface="Arial"/>
              <a:buChar char="•"/>
              <a:tabLst>
                <a:tab pos="469900" algn="l"/>
              </a:tabLst>
            </a:pP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SF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fund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h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d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ss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nd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ng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 C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dirty="0">
                <a:latin typeface="Calibri"/>
                <a:cs typeface="Calibri"/>
              </a:rPr>
              <a:t>lti</a:t>
            </a:r>
            <a:r>
              <a:rPr sz="2400" spc="-40" dirty="0">
                <a:latin typeface="Calibri"/>
                <a:cs typeface="Calibri"/>
              </a:rPr>
              <a:t>v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15" dirty="0">
                <a:latin typeface="Calibri"/>
                <a:cs typeface="Calibri"/>
              </a:rPr>
              <a:t>g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dirty="0">
                <a:latin typeface="Calibri"/>
                <a:cs typeface="Calibri"/>
              </a:rPr>
              <a:t>lt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10" dirty="0">
                <a:latin typeface="Calibri"/>
                <a:cs typeface="Calibri"/>
              </a:rPr>
              <a:t>or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h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al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ce,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2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ec</a:t>
            </a:r>
            <a:r>
              <a:rPr sz="2400" spc="-5" dirty="0">
                <a:latin typeface="Calibri"/>
                <a:cs typeface="Calibri"/>
              </a:rPr>
              <a:t>hn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g</a:t>
            </a:r>
            <a:r>
              <a:rPr sz="2400" spc="-180" dirty="0">
                <a:latin typeface="Calibri"/>
                <a:cs typeface="Calibri"/>
              </a:rPr>
              <a:t>y</a:t>
            </a:r>
            <a:r>
              <a:rPr sz="2400" spc="-10" dirty="0">
                <a:latin typeface="Calibri"/>
                <a:cs typeface="Calibri"/>
              </a:rPr>
              <a:t>, 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ng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eer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20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M</a:t>
            </a:r>
            <a:r>
              <a:rPr sz="2400" spc="-40" dirty="0">
                <a:latin typeface="Calibri"/>
                <a:cs typeface="Calibri"/>
              </a:rPr>
              <a:t>a</a:t>
            </a:r>
            <a:r>
              <a:rPr sz="2400" spc="-15" dirty="0">
                <a:latin typeface="Calibri"/>
                <a:cs typeface="Calibri"/>
              </a:rPr>
              <a:t>them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</a:t>
            </a:r>
            <a:r>
              <a:rPr sz="2400" spc="-1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EM)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9213" rIns="0" bIns="0" rtlCol="0">
            <a:spAutoFit/>
          </a:bodyPr>
          <a:lstStyle/>
          <a:p>
            <a:pPr marL="207645" marR="5080">
              <a:lnSpc>
                <a:spcPts val="3070"/>
              </a:lnSpc>
            </a:pPr>
            <a:r>
              <a:rPr sz="3200" spc="-5" dirty="0"/>
              <a:t>R</a:t>
            </a:r>
            <a:r>
              <a:rPr sz="3200" spc="-40" dirty="0"/>
              <a:t>E</a:t>
            </a:r>
            <a:r>
              <a:rPr sz="3200" spc="-5" dirty="0"/>
              <a:t>SP</a:t>
            </a:r>
            <a:r>
              <a:rPr sz="3200" spc="5" dirty="0"/>
              <a:t>O</a:t>
            </a:r>
            <a:r>
              <a:rPr sz="3200" dirty="0"/>
              <a:t>N</a:t>
            </a:r>
            <a:r>
              <a:rPr sz="3200" spc="-5" dirty="0"/>
              <a:t>SI</a:t>
            </a:r>
            <a:r>
              <a:rPr sz="3200" dirty="0"/>
              <a:t>BLE</a:t>
            </a:r>
            <a:r>
              <a:rPr sz="3200" spc="-10" dirty="0"/>
              <a:t> </a:t>
            </a:r>
            <a:r>
              <a:rPr sz="3200" dirty="0"/>
              <a:t>AND</a:t>
            </a:r>
            <a:r>
              <a:rPr sz="3200" spc="-20" dirty="0"/>
              <a:t> </a:t>
            </a:r>
            <a:r>
              <a:rPr sz="3200" spc="-5" dirty="0"/>
              <a:t>ET</a:t>
            </a:r>
            <a:r>
              <a:rPr sz="3200" spc="-10" dirty="0"/>
              <a:t>H</a:t>
            </a:r>
            <a:r>
              <a:rPr sz="3200" spc="-5" dirty="0"/>
              <a:t>IC</a:t>
            </a:r>
            <a:r>
              <a:rPr sz="3200" dirty="0"/>
              <a:t>AL</a:t>
            </a:r>
            <a:r>
              <a:rPr sz="3200" spc="10" dirty="0"/>
              <a:t> </a:t>
            </a:r>
            <a:r>
              <a:rPr sz="3200" spc="-30" dirty="0"/>
              <a:t>C</a:t>
            </a:r>
            <a:r>
              <a:rPr sz="3200" spc="5" dirty="0"/>
              <a:t>O</a:t>
            </a:r>
            <a:r>
              <a:rPr sz="3200" dirty="0"/>
              <a:t>N</a:t>
            </a:r>
            <a:r>
              <a:rPr sz="3200" spc="-5" dirty="0"/>
              <a:t>DU</a:t>
            </a:r>
            <a:r>
              <a:rPr sz="3200" spc="10" dirty="0"/>
              <a:t>C</a:t>
            </a:r>
            <a:r>
              <a:rPr sz="3200" dirty="0"/>
              <a:t>T</a:t>
            </a:r>
            <a:r>
              <a:rPr sz="3200" spc="15" dirty="0"/>
              <a:t> </a:t>
            </a:r>
            <a:r>
              <a:rPr sz="3200" spc="5" dirty="0"/>
              <a:t>O</a:t>
            </a:r>
            <a:r>
              <a:rPr sz="3200" dirty="0"/>
              <a:t>F </a:t>
            </a:r>
            <a:r>
              <a:rPr sz="3200" spc="-5" dirty="0"/>
              <a:t>R</a:t>
            </a:r>
            <a:r>
              <a:rPr sz="3200" spc="-40" dirty="0"/>
              <a:t>E</a:t>
            </a:r>
            <a:r>
              <a:rPr sz="3200" spc="-5" dirty="0"/>
              <a:t>S</a:t>
            </a:r>
            <a:r>
              <a:rPr sz="3200" spc="-40" dirty="0"/>
              <a:t>E</a:t>
            </a:r>
            <a:r>
              <a:rPr sz="3200" dirty="0"/>
              <a:t>A</a:t>
            </a:r>
            <a:r>
              <a:rPr sz="3200" spc="-30" dirty="0"/>
              <a:t>R</a:t>
            </a:r>
            <a:r>
              <a:rPr sz="3200" spc="-5" dirty="0"/>
              <a:t>C</a:t>
            </a:r>
            <a:r>
              <a:rPr sz="3200" dirty="0"/>
              <a:t>H</a:t>
            </a:r>
            <a:r>
              <a:rPr sz="3200" spc="10" dirty="0"/>
              <a:t> </a:t>
            </a:r>
            <a:r>
              <a:rPr sz="3200" spc="-5" dirty="0"/>
              <a:t>(</a:t>
            </a:r>
            <a:r>
              <a:rPr sz="3200" spc="-30" dirty="0"/>
              <a:t>C</a:t>
            </a:r>
            <a:r>
              <a:rPr sz="3200" spc="5" dirty="0"/>
              <a:t>O</a:t>
            </a:r>
            <a:r>
              <a:rPr sz="3200" dirty="0"/>
              <a:t>N</a:t>
            </a:r>
            <a:r>
              <a:rPr sz="3200" spc="55" dirty="0"/>
              <a:t>T</a:t>
            </a:r>
            <a:r>
              <a:rPr sz="3200" dirty="0"/>
              <a:t>’</a:t>
            </a:r>
            <a:r>
              <a:rPr sz="3200" spc="-5" dirty="0"/>
              <a:t>D)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909298" y="1439660"/>
            <a:ext cx="7228840" cy="4561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175260" indent="-457200">
              <a:lnSpc>
                <a:spcPts val="2590"/>
              </a:lnSpc>
              <a:buClr>
                <a:srgbClr val="BC1F04"/>
              </a:buClr>
              <a:buSzPct val="89583"/>
              <a:buFont typeface="Arial"/>
              <a:buChar char="•"/>
              <a:tabLst>
                <a:tab pos="469900" algn="l"/>
              </a:tabLst>
            </a:pPr>
            <a:r>
              <a:rPr sz="2400" spc="-25" dirty="0">
                <a:latin typeface="Calibri"/>
                <a:cs typeface="Calibri"/>
              </a:rPr>
              <a:t>U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al</a:t>
            </a:r>
            <a:r>
              <a:rPr sz="2400" spc="-5" dirty="0">
                <a:latin typeface="Calibri"/>
                <a:cs typeface="Calibri"/>
              </a:rPr>
              <a:t> sub</a:t>
            </a:r>
            <a:r>
              <a:rPr sz="2400" dirty="0">
                <a:latin typeface="Calibri"/>
                <a:cs typeface="Calibri"/>
              </a:rPr>
              <a:t>mi</a:t>
            </a:r>
            <a:r>
              <a:rPr sz="2400" spc="-5" dirty="0">
                <a:latin typeface="Calibri"/>
                <a:cs typeface="Calibri"/>
              </a:rPr>
              <a:t>ss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cer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10" dirty="0">
                <a:latin typeface="Calibri"/>
                <a:cs typeface="Calibri"/>
              </a:rPr>
              <a:t>f</a:t>
            </a:r>
            <a:r>
              <a:rPr sz="2400" spc="-15" dirty="0">
                <a:latin typeface="Calibri"/>
                <a:cs typeface="Calibri"/>
              </a:rPr>
              <a:t>y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 the</a:t>
            </a:r>
            <a:r>
              <a:rPr sz="2400" spc="-10" dirty="0">
                <a:latin typeface="Calibri"/>
                <a:cs typeface="Calibri"/>
              </a:rPr>
              <a:t> o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6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40" dirty="0">
                <a:latin typeface="Calibri"/>
                <a:cs typeface="Calibri"/>
              </a:rPr>
              <a:t>z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5" dirty="0">
                <a:latin typeface="Calibri"/>
                <a:cs typeface="Calibri"/>
              </a:rPr>
              <a:t> h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dirty="0">
                <a:latin typeface="Calibri"/>
                <a:cs typeface="Calibri"/>
              </a:rPr>
              <a:t>lan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ov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0" dirty="0">
                <a:latin typeface="Calibri"/>
                <a:cs typeface="Calibri"/>
              </a:rPr>
              <a:t>d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C</a:t>
            </a:r>
            <a:r>
              <a:rPr sz="2400" spc="-15" dirty="0">
                <a:latin typeface="Calibri"/>
                <a:cs typeface="Calibri"/>
              </a:rPr>
              <a:t>R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g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 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tude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p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spc="-10" dirty="0">
                <a:latin typeface="Calibri"/>
                <a:cs typeface="Calibri"/>
              </a:rPr>
              <a:t>oc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supp</a:t>
            </a:r>
            <a:r>
              <a:rPr sz="2400" spc="-10" dirty="0">
                <a:latin typeface="Calibri"/>
                <a:cs typeface="Calibri"/>
              </a:rPr>
              <a:t>or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by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SF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00" dirty="0">
                <a:latin typeface="Calibri"/>
                <a:cs typeface="Calibri"/>
              </a:rPr>
              <a:t>P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20" dirty="0">
                <a:latin typeface="Calibri"/>
                <a:cs typeface="Calibri"/>
              </a:rPr>
              <a:t>PP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, </a:t>
            </a:r>
            <a:r>
              <a:rPr sz="2400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h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II</a:t>
            </a:r>
            <a:r>
              <a:rPr sz="2400" spc="-55" dirty="0">
                <a:latin typeface="Calibri"/>
                <a:cs typeface="Calibri"/>
              </a:rPr>
              <a:t>.</a:t>
            </a:r>
            <a:r>
              <a:rPr sz="2400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.1.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IX</a:t>
            </a:r>
            <a:r>
              <a:rPr sz="2400" spc="-10" dirty="0">
                <a:latin typeface="Calibri"/>
                <a:cs typeface="Calibri"/>
              </a:rPr>
              <a:t>.</a:t>
            </a:r>
            <a:r>
              <a:rPr sz="2400" dirty="0">
                <a:latin typeface="Calibri"/>
                <a:cs typeface="Calibri"/>
              </a:rPr>
              <a:t>B)</a:t>
            </a:r>
            <a:endParaRPr sz="24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869"/>
              </a:spcBef>
              <a:buClr>
                <a:srgbClr val="BC1F04"/>
              </a:buClr>
              <a:buSzPct val="89583"/>
              <a:buFont typeface="Arial"/>
              <a:buChar char="•"/>
              <a:tabLst>
                <a:tab pos="469900" algn="l"/>
              </a:tabLst>
            </a:pP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SF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50" dirty="0">
                <a:latin typeface="Calibri"/>
                <a:cs typeface="Calibri"/>
              </a:rPr>
              <a:t>a</a:t>
            </a:r>
            <a:r>
              <a:rPr sz="2400" spc="-15" dirty="0">
                <a:latin typeface="Calibri"/>
                <a:cs typeface="Calibri"/>
              </a:rPr>
              <a:t>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w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dirty="0">
                <a:latin typeface="Calibri"/>
                <a:cs typeface="Calibri"/>
              </a:rPr>
              <a:t>la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 up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qu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t</a:t>
            </a:r>
            <a:endParaRPr sz="2400">
              <a:latin typeface="Calibri"/>
              <a:cs typeface="Calibri"/>
            </a:endParaRPr>
          </a:p>
          <a:p>
            <a:pPr marL="469900" marR="763905" indent="-457200" algn="just">
              <a:lnSpc>
                <a:spcPts val="2590"/>
              </a:lnSpc>
              <a:spcBef>
                <a:spcPts val="1240"/>
              </a:spcBef>
              <a:buClr>
                <a:srgbClr val="BC1F04"/>
              </a:buClr>
              <a:buSzPct val="89583"/>
              <a:buFont typeface="Arial"/>
              <a:buChar char="•"/>
              <a:tabLst>
                <a:tab pos="469900" algn="l"/>
              </a:tabLst>
            </a:pP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h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On</a:t>
            </a:r>
            <a:r>
              <a:rPr sz="2400" dirty="0">
                <a:latin typeface="Calibri"/>
                <a:cs typeface="Calibri"/>
              </a:rPr>
              <a:t>li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h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cs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er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</a:t>
            </a:r>
            <a:r>
              <a:rPr sz="2400" u="heavy" spc="-1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ww</a:t>
            </a:r>
            <a:r>
              <a:rPr sz="2400" u="heavy" spc="-18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w</a:t>
            </a:r>
            <a:r>
              <a:rPr sz="2400" u="heavy" spc="-1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.o</a:t>
            </a:r>
            <a:r>
              <a:rPr sz="2400" u="heavy" spc="-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n</a:t>
            </a:r>
            <a:r>
              <a:rPr sz="2400" u="heavy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li</a:t>
            </a:r>
            <a:r>
              <a:rPr sz="2400" u="heavy" spc="-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n</a:t>
            </a:r>
            <a:r>
              <a:rPr sz="2400" u="heavy" spc="-1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e</a:t>
            </a:r>
            <a:r>
              <a:rPr sz="2400" u="heavy" spc="-2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e</a:t>
            </a:r>
            <a:r>
              <a:rPr sz="2400" u="heavy" spc="-1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t</a:t>
            </a:r>
            <a:r>
              <a:rPr sz="2400" u="heavy" spc="-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h</a:t>
            </a:r>
            <a:r>
              <a:rPr sz="2400" u="heavy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i</a:t>
            </a:r>
            <a:r>
              <a:rPr sz="2400" u="heavy" spc="-1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c</a:t>
            </a:r>
            <a:r>
              <a:rPr sz="2400" u="heavy" spc="-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s</a:t>
            </a:r>
            <a:r>
              <a:rPr sz="2400" u="heavy" spc="-1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.o</a:t>
            </a:r>
            <a:r>
              <a:rPr sz="2400" u="heavy" spc="-3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r</a:t>
            </a:r>
            <a:r>
              <a:rPr sz="2400" u="heavy" spc="-2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g</a:t>
            </a:r>
            <a:r>
              <a:rPr sz="2400" dirty="0">
                <a:latin typeface="Calibri"/>
                <a:cs typeface="Calibri"/>
              </a:rPr>
              <a:t>)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ov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0" dirty="0">
                <a:latin typeface="Calibri"/>
                <a:cs typeface="Calibri"/>
              </a:rPr>
              <a:t>d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C</a:t>
            </a:r>
            <a:r>
              <a:rPr sz="2400" spc="-15" dirty="0">
                <a:latin typeface="Calibri"/>
                <a:cs typeface="Calibri"/>
              </a:rPr>
              <a:t>R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ce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ss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6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40" dirty="0">
                <a:latin typeface="Calibri"/>
                <a:cs typeface="Calibri"/>
              </a:rPr>
              <a:t>z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20" dirty="0">
                <a:latin typeface="Calibri"/>
                <a:cs typeface="Calibri"/>
              </a:rPr>
              <a:t>d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g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g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dirty="0">
                <a:latin typeface="Calibri"/>
                <a:cs typeface="Calibri"/>
              </a:rPr>
              <a:t>la</a:t>
            </a:r>
            <a:r>
              <a:rPr sz="2400" spc="-5" dirty="0">
                <a:latin typeface="Calibri"/>
                <a:cs typeface="Calibri"/>
              </a:rPr>
              <a:t>ns</a:t>
            </a:r>
            <a:endParaRPr sz="2400">
              <a:latin typeface="Calibri"/>
              <a:cs typeface="Calibri"/>
            </a:endParaRPr>
          </a:p>
          <a:p>
            <a:pPr marL="469900" marR="41910" indent="-457200">
              <a:lnSpc>
                <a:spcPts val="2590"/>
              </a:lnSpc>
              <a:spcBef>
                <a:spcPts val="1200"/>
              </a:spcBef>
              <a:buClr>
                <a:srgbClr val="BC1F04"/>
              </a:buClr>
              <a:buSzPct val="89583"/>
              <a:buFont typeface="Arial"/>
              <a:buChar char="•"/>
              <a:tabLst>
                <a:tab pos="469900" algn="l"/>
              </a:tabLst>
            </a:pPr>
            <a:r>
              <a:rPr sz="2400" spc="-3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h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6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40" dirty="0">
                <a:latin typeface="Calibri"/>
                <a:cs typeface="Calibri"/>
              </a:rPr>
              <a:t>z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20" dirty="0">
                <a:latin typeface="Calibri"/>
                <a:cs typeface="Calibri"/>
              </a:rPr>
              <a:t> d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rm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t,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10" dirty="0">
                <a:latin typeface="Calibri"/>
                <a:cs typeface="Calibri"/>
              </a:rPr>
              <a:t>oc</a:t>
            </a:r>
            <a:r>
              <a:rPr sz="2400" spc="-5" dirty="0">
                <a:latin typeface="Calibri"/>
                <a:cs typeface="Calibri"/>
              </a:rPr>
              <a:t>us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nd d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li</a:t>
            </a:r>
            <a:r>
              <a:rPr sz="2400" spc="-30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0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y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h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10" dirty="0">
                <a:latin typeface="Calibri"/>
                <a:cs typeface="Calibri"/>
              </a:rPr>
              <a:t>or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0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ail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sp</a:t>
            </a:r>
            <a:r>
              <a:rPr sz="2400" spc="-10" dirty="0">
                <a:latin typeface="Calibri"/>
                <a:cs typeface="Calibri"/>
              </a:rPr>
              <a:t>ec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ic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ee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dirty="0"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  <a:p>
            <a:pPr marL="469900" marR="5080" indent="-457200">
              <a:lnSpc>
                <a:spcPts val="2590"/>
              </a:lnSpc>
              <a:spcBef>
                <a:spcPts val="1200"/>
              </a:spcBef>
              <a:buClr>
                <a:srgbClr val="BC1F04"/>
              </a:buClr>
              <a:buSzPct val="89583"/>
              <a:buFont typeface="Arial"/>
              <a:buChar char="•"/>
              <a:tabLst>
                <a:tab pos="469900" algn="l"/>
              </a:tabLst>
            </a:pP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SF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mm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nd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dd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b</a:t>
            </a:r>
            <a:r>
              <a:rPr sz="2400" dirty="0">
                <a:latin typeface="Calibri"/>
                <a:cs typeface="Calibri"/>
              </a:rPr>
              <a:t>ri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15" dirty="0">
                <a:latin typeface="Calibri"/>
                <a:cs typeface="Calibri"/>
              </a:rPr>
              <a:t>n, 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al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p</a:t>
            </a:r>
            <a:r>
              <a:rPr sz="2400" dirty="0">
                <a:latin typeface="Calibri"/>
                <a:cs typeface="Calibri"/>
              </a:rPr>
              <a:t>la</a:t>
            </a:r>
            <a:r>
              <a:rPr sz="2400" spc="-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iaris</a:t>
            </a:r>
            <a:r>
              <a:rPr sz="2400" spc="-15" dirty="0">
                <a:latin typeface="Calibri"/>
                <a:cs typeface="Calibri"/>
              </a:rPr>
              <a:t>m,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imu</a:t>
            </a:r>
            <a:r>
              <a:rPr sz="2400" spc="-20" dirty="0">
                <a:latin typeface="Calibri"/>
                <a:cs typeface="Calibri"/>
              </a:rPr>
              <a:t>m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26363" y="1648967"/>
            <a:ext cx="4360545" cy="280670"/>
          </a:xfrm>
          <a:custGeom>
            <a:avLst/>
            <a:gdLst/>
            <a:ahLst/>
            <a:cxnLst/>
            <a:rect l="l" t="t" r="r" b="b"/>
            <a:pathLst>
              <a:path w="4360545" h="280669">
                <a:moveTo>
                  <a:pt x="0" y="0"/>
                </a:moveTo>
                <a:lnTo>
                  <a:pt x="4360164" y="0"/>
                </a:lnTo>
                <a:lnTo>
                  <a:pt x="4360164" y="280415"/>
                </a:lnTo>
                <a:lnTo>
                  <a:pt x="0" y="280415"/>
                </a:lnTo>
                <a:lnTo>
                  <a:pt x="0" y="0"/>
                </a:lnTo>
                <a:close/>
              </a:path>
            </a:pathLst>
          </a:custGeom>
          <a:solidFill>
            <a:srgbClr val="EE97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63851" y="1575816"/>
            <a:ext cx="1904999" cy="5135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995006" y="1681172"/>
            <a:ext cx="162306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25" dirty="0">
                <a:solidFill>
                  <a:srgbClr val="FFFFFF"/>
                </a:solidFill>
                <a:latin typeface="Calibri"/>
                <a:cs typeface="Calibri"/>
              </a:rPr>
              <a:t>RE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800" b="1" spc="-4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spc="-1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800" b="1" spc="-3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800" b="1" spc="-15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1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00" b="1" spc="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800" b="1" spc="-4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29412" y="1955292"/>
            <a:ext cx="848994" cy="1891664"/>
          </a:xfrm>
          <a:custGeom>
            <a:avLst/>
            <a:gdLst/>
            <a:ahLst/>
            <a:cxnLst/>
            <a:rect l="l" t="t" r="r" b="b"/>
            <a:pathLst>
              <a:path w="848994" h="1891664">
                <a:moveTo>
                  <a:pt x="0" y="0"/>
                </a:moveTo>
                <a:lnTo>
                  <a:pt x="848868" y="0"/>
                </a:lnTo>
                <a:lnTo>
                  <a:pt x="848868" y="1891283"/>
                </a:lnTo>
                <a:lnTo>
                  <a:pt x="0" y="1891283"/>
                </a:lnTo>
                <a:lnTo>
                  <a:pt x="0" y="0"/>
                </a:lnTo>
                <a:close/>
              </a:path>
            </a:pathLst>
          </a:custGeom>
          <a:solidFill>
            <a:srgbClr val="1B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17903" y="1955292"/>
            <a:ext cx="1225550" cy="962025"/>
          </a:xfrm>
          <a:custGeom>
            <a:avLst/>
            <a:gdLst/>
            <a:ahLst/>
            <a:cxnLst/>
            <a:rect l="l" t="t" r="r" b="b"/>
            <a:pathLst>
              <a:path w="1225550" h="962025">
                <a:moveTo>
                  <a:pt x="0" y="0"/>
                </a:moveTo>
                <a:lnTo>
                  <a:pt x="1225296" y="0"/>
                </a:lnTo>
                <a:lnTo>
                  <a:pt x="1225296" y="961643"/>
                </a:lnTo>
                <a:lnTo>
                  <a:pt x="0" y="961643"/>
                </a:lnTo>
                <a:lnTo>
                  <a:pt x="0" y="0"/>
                </a:lnTo>
                <a:close/>
              </a:path>
            </a:pathLst>
          </a:custGeom>
          <a:solidFill>
            <a:srgbClr val="23BB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82823" y="1955292"/>
            <a:ext cx="954405" cy="1891664"/>
          </a:xfrm>
          <a:custGeom>
            <a:avLst/>
            <a:gdLst/>
            <a:ahLst/>
            <a:cxnLst/>
            <a:rect l="l" t="t" r="r" b="b"/>
            <a:pathLst>
              <a:path w="954404" h="1891664">
                <a:moveTo>
                  <a:pt x="0" y="0"/>
                </a:moveTo>
                <a:lnTo>
                  <a:pt x="954024" y="0"/>
                </a:lnTo>
                <a:lnTo>
                  <a:pt x="954024" y="1891283"/>
                </a:lnTo>
                <a:lnTo>
                  <a:pt x="0" y="1891283"/>
                </a:lnTo>
                <a:lnTo>
                  <a:pt x="0" y="0"/>
                </a:lnTo>
                <a:close/>
              </a:path>
            </a:pathLst>
          </a:custGeom>
          <a:solidFill>
            <a:srgbClr val="23BB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87979" y="1961388"/>
            <a:ext cx="781811" cy="2621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868167" y="2098548"/>
            <a:ext cx="794003" cy="2621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40379" y="2235708"/>
            <a:ext cx="414527" cy="2621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296411" y="2235708"/>
            <a:ext cx="193547" cy="2621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927603" y="2372868"/>
            <a:ext cx="697991" cy="2621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928712" y="2008544"/>
            <a:ext cx="661035" cy="551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</a:pP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W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indo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w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900" b="1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n t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Univ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er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: </a:t>
            </a:r>
            <a:r>
              <a:rPr sz="900" b="1" spc="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ul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- 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ss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900" b="1" spc="5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er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71216" y="2569884"/>
            <a:ext cx="794385" cy="422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265">
              <a:lnSpc>
                <a:spcPct val="100000"/>
              </a:lnSpc>
            </a:pPr>
            <a:r>
              <a:rPr sz="900" b="1" spc="-20" dirty="0">
                <a:solidFill>
                  <a:srgbClr val="3B2572"/>
                </a:solidFill>
                <a:latin typeface="Calibri"/>
                <a:cs typeface="Calibri"/>
              </a:rPr>
              <a:t>A</a:t>
            </a:r>
            <a:r>
              <a:rPr sz="900" b="1" spc="-5" dirty="0">
                <a:solidFill>
                  <a:srgbClr val="3B2572"/>
                </a:solidFill>
                <a:latin typeface="Calibri"/>
                <a:cs typeface="Calibri"/>
              </a:rPr>
              <a:t>st</a:t>
            </a:r>
            <a:r>
              <a:rPr sz="900" b="1" dirty="0">
                <a:solidFill>
                  <a:srgbClr val="3B2572"/>
                </a:solidFill>
                <a:latin typeface="Calibri"/>
                <a:cs typeface="Calibri"/>
              </a:rPr>
              <a:t>r</a:t>
            </a:r>
            <a:r>
              <a:rPr sz="900" b="1" spc="-10" dirty="0">
                <a:solidFill>
                  <a:srgbClr val="3B2572"/>
                </a:solidFill>
                <a:latin typeface="Calibri"/>
                <a:cs typeface="Calibri"/>
              </a:rPr>
              <a:t>oph</a:t>
            </a:r>
            <a:r>
              <a:rPr sz="900" b="1" dirty="0">
                <a:solidFill>
                  <a:srgbClr val="3B2572"/>
                </a:solidFill>
                <a:latin typeface="Calibri"/>
                <a:cs typeface="Calibri"/>
              </a:rPr>
              <a:t>y</a:t>
            </a:r>
            <a:r>
              <a:rPr sz="900" b="1" spc="-5" dirty="0">
                <a:solidFill>
                  <a:srgbClr val="3B2572"/>
                </a:solidFill>
                <a:latin typeface="Calibri"/>
                <a:cs typeface="Calibri"/>
              </a:rPr>
              <a:t>sics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291852" y="3025139"/>
            <a:ext cx="373367" cy="75895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871216" y="2583179"/>
            <a:ext cx="794003" cy="40843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871216" y="3025139"/>
            <a:ext cx="394715" cy="75895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774947" y="1943100"/>
            <a:ext cx="1211580" cy="962025"/>
          </a:xfrm>
          <a:custGeom>
            <a:avLst/>
            <a:gdLst/>
            <a:ahLst/>
            <a:cxnLst/>
            <a:rect l="l" t="t" r="r" b="b"/>
            <a:pathLst>
              <a:path w="1211579" h="962025">
                <a:moveTo>
                  <a:pt x="0" y="0"/>
                </a:moveTo>
                <a:lnTo>
                  <a:pt x="1211579" y="0"/>
                </a:lnTo>
                <a:lnTo>
                  <a:pt x="1211579" y="961644"/>
                </a:lnTo>
                <a:lnTo>
                  <a:pt x="0" y="961644"/>
                </a:lnTo>
                <a:lnTo>
                  <a:pt x="0" y="0"/>
                </a:lnTo>
                <a:close/>
              </a:path>
            </a:pathLst>
          </a:custGeom>
          <a:solidFill>
            <a:srgbClr val="1B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820667" y="2010156"/>
            <a:ext cx="438911" cy="85496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358640" y="1970532"/>
            <a:ext cx="638555" cy="26212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454651" y="2107691"/>
            <a:ext cx="414527" cy="26212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306824" y="2244851"/>
            <a:ext cx="736091" cy="262127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471415" y="2382012"/>
            <a:ext cx="408431" cy="26212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358640" y="2519172"/>
            <a:ext cx="638555" cy="26212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326635" y="2656332"/>
            <a:ext cx="672083" cy="262127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4366319" y="2018102"/>
            <a:ext cx="577215" cy="825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</a:pP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Quan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m 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ap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: L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adin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9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xt Quan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m 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900" b="1" spc="-15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olu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io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517903" y="2982467"/>
            <a:ext cx="1225550" cy="858519"/>
          </a:xfrm>
          <a:custGeom>
            <a:avLst/>
            <a:gdLst/>
            <a:ahLst/>
            <a:cxnLst/>
            <a:rect l="l" t="t" r="r" b="b"/>
            <a:pathLst>
              <a:path w="1225550" h="858520">
                <a:moveTo>
                  <a:pt x="0" y="0"/>
                </a:moveTo>
                <a:lnTo>
                  <a:pt x="1225296" y="0"/>
                </a:lnTo>
                <a:lnTo>
                  <a:pt x="1225296" y="858012"/>
                </a:lnTo>
                <a:lnTo>
                  <a:pt x="0" y="858012"/>
                </a:lnTo>
                <a:lnTo>
                  <a:pt x="0" y="0"/>
                </a:lnTo>
                <a:close/>
              </a:path>
            </a:pathLst>
          </a:custGeom>
          <a:solidFill>
            <a:srgbClr val="1B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125979" y="3112008"/>
            <a:ext cx="693419" cy="26060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299716" y="3249167"/>
            <a:ext cx="342899" cy="26060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122932" y="3386328"/>
            <a:ext cx="672083" cy="260603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2183799" y="3158773"/>
            <a:ext cx="539115" cy="414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9230" marR="10160" indent="-173990">
              <a:lnSpc>
                <a:spcPct val="100000"/>
              </a:lnSpc>
            </a:pPr>
            <a:r>
              <a:rPr sz="900" b="1" spc="-2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900" b="1" spc="-15" dirty="0">
                <a:solidFill>
                  <a:srgbClr val="FFFFFF"/>
                </a:solidFill>
                <a:latin typeface="Calibri"/>
                <a:cs typeface="Calibri"/>
              </a:rPr>
              <a:t>vi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g 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ew</a:t>
            </a:r>
            <a:r>
              <a:rPr sz="9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ctic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774947" y="2985516"/>
            <a:ext cx="1211580" cy="861060"/>
          </a:xfrm>
          <a:custGeom>
            <a:avLst/>
            <a:gdLst/>
            <a:ahLst/>
            <a:cxnLst/>
            <a:rect l="l" t="t" r="r" b="b"/>
            <a:pathLst>
              <a:path w="1211579" h="861060">
                <a:moveTo>
                  <a:pt x="0" y="0"/>
                </a:moveTo>
                <a:lnTo>
                  <a:pt x="1211579" y="0"/>
                </a:lnTo>
                <a:lnTo>
                  <a:pt x="1211579" y="861060"/>
                </a:lnTo>
                <a:lnTo>
                  <a:pt x="0" y="861060"/>
                </a:lnTo>
                <a:lnTo>
                  <a:pt x="0" y="0"/>
                </a:lnTo>
                <a:close/>
              </a:path>
            </a:pathLst>
          </a:custGeom>
          <a:solidFill>
            <a:srgbClr val="189B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777995" y="3026663"/>
            <a:ext cx="789431" cy="23469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842003" y="3148583"/>
            <a:ext cx="664463" cy="234695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03547" y="3270503"/>
            <a:ext cx="321563" cy="234695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878579" y="3392423"/>
            <a:ext cx="591311" cy="234695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863340" y="3514344"/>
            <a:ext cx="601979" cy="234695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3830908" y="3067168"/>
            <a:ext cx="654685" cy="615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Unders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ta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nd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ng 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he</a:t>
            </a:r>
            <a:r>
              <a:rPr sz="8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Ru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es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f 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e: Pred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ct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ng Phen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ot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pe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29412" y="3872484"/>
            <a:ext cx="4357370" cy="256540"/>
          </a:xfrm>
          <a:custGeom>
            <a:avLst/>
            <a:gdLst/>
            <a:ahLst/>
            <a:cxnLst/>
            <a:rect l="l" t="t" r="r" b="b"/>
            <a:pathLst>
              <a:path w="4357370" h="256539">
                <a:moveTo>
                  <a:pt x="0" y="0"/>
                </a:moveTo>
                <a:lnTo>
                  <a:pt x="4357116" y="0"/>
                </a:lnTo>
                <a:lnTo>
                  <a:pt x="4357116" y="256032"/>
                </a:lnTo>
                <a:lnTo>
                  <a:pt x="0" y="256032"/>
                </a:lnTo>
                <a:lnTo>
                  <a:pt x="0" y="0"/>
                </a:lnTo>
                <a:close/>
              </a:path>
            </a:pathLst>
          </a:custGeom>
          <a:solidFill>
            <a:srgbClr val="EE97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933955" y="3785615"/>
            <a:ext cx="1769363" cy="513587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2065507" y="3892289"/>
            <a:ext cx="14871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800" b="1" spc="-2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800" b="1" spc="-2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SS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00" b="1" spc="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800" b="1" spc="-4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26363" y="4152900"/>
            <a:ext cx="2141220" cy="708660"/>
          </a:xfrm>
          <a:custGeom>
            <a:avLst/>
            <a:gdLst/>
            <a:ahLst/>
            <a:cxnLst/>
            <a:rect l="l" t="t" r="r" b="b"/>
            <a:pathLst>
              <a:path w="2141220" h="708660">
                <a:moveTo>
                  <a:pt x="0" y="0"/>
                </a:moveTo>
                <a:lnTo>
                  <a:pt x="2141220" y="0"/>
                </a:lnTo>
                <a:lnTo>
                  <a:pt x="2141220" y="708660"/>
                </a:lnTo>
                <a:lnTo>
                  <a:pt x="0" y="708660"/>
                </a:lnTo>
                <a:lnTo>
                  <a:pt x="0" y="0"/>
                </a:lnTo>
                <a:close/>
              </a:path>
            </a:pathLst>
          </a:custGeom>
          <a:solidFill>
            <a:srgbClr val="7F7F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69620" y="4215384"/>
            <a:ext cx="347471" cy="260603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958596" y="4215384"/>
            <a:ext cx="193547" cy="260603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993647" y="4215384"/>
            <a:ext cx="422147" cy="260603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83336" y="4352544"/>
            <a:ext cx="617219" cy="260603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69036" y="4489703"/>
            <a:ext cx="847343" cy="260603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728604" y="4261735"/>
            <a:ext cx="685165" cy="414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1270" algn="ctr">
              <a:lnSpc>
                <a:spcPct val="100000"/>
              </a:lnSpc>
            </a:pPr>
            <a:r>
              <a:rPr sz="900" b="1" spc="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id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sc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le R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ch I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fr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tr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ct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re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533144" y="4200144"/>
            <a:ext cx="1193291" cy="608075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23316" y="4933188"/>
            <a:ext cx="2144395" cy="728980"/>
          </a:xfrm>
          <a:custGeom>
            <a:avLst/>
            <a:gdLst/>
            <a:ahLst/>
            <a:cxnLst/>
            <a:rect l="l" t="t" r="r" b="b"/>
            <a:pathLst>
              <a:path w="2144395" h="728979">
                <a:moveTo>
                  <a:pt x="0" y="0"/>
                </a:moveTo>
                <a:lnTo>
                  <a:pt x="2144268" y="0"/>
                </a:lnTo>
                <a:lnTo>
                  <a:pt x="2144268" y="728472"/>
                </a:lnTo>
                <a:lnTo>
                  <a:pt x="0" y="728472"/>
                </a:lnTo>
                <a:lnTo>
                  <a:pt x="0" y="0"/>
                </a:lnTo>
                <a:close/>
              </a:path>
            </a:pathLst>
          </a:custGeom>
          <a:solidFill>
            <a:srgbClr val="545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045207" y="5007863"/>
            <a:ext cx="524255" cy="234695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952244" y="5129784"/>
            <a:ext cx="708659" cy="234695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886711" y="5251703"/>
            <a:ext cx="819911" cy="234695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623316" y="4933188"/>
            <a:ext cx="2144395" cy="728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28420" marR="131445" indent="1270" algn="ctr">
              <a:lnSpc>
                <a:spcPct val="100000"/>
              </a:lnSpc>
            </a:pP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Gr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w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ng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nverg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e Rese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8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8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SF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670560" y="4994147"/>
            <a:ext cx="1170431" cy="598931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823972" y="4152900"/>
            <a:ext cx="2162810" cy="708660"/>
          </a:xfrm>
          <a:custGeom>
            <a:avLst/>
            <a:gdLst/>
            <a:ahLst/>
            <a:cxnLst/>
            <a:rect l="l" t="t" r="r" b="b"/>
            <a:pathLst>
              <a:path w="2162810" h="708660">
                <a:moveTo>
                  <a:pt x="0" y="0"/>
                </a:moveTo>
                <a:lnTo>
                  <a:pt x="2162555" y="0"/>
                </a:lnTo>
                <a:lnTo>
                  <a:pt x="2162555" y="708660"/>
                </a:lnTo>
                <a:lnTo>
                  <a:pt x="0" y="708660"/>
                </a:lnTo>
                <a:lnTo>
                  <a:pt x="0" y="0"/>
                </a:lnTo>
                <a:close/>
              </a:path>
            </a:pathLst>
          </a:custGeom>
          <a:solidFill>
            <a:srgbClr val="5456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895600" y="4396740"/>
            <a:ext cx="635507" cy="224027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2945213" y="4433543"/>
            <a:ext cx="523875" cy="121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spc="-10" dirty="0">
                <a:solidFill>
                  <a:srgbClr val="FFFFFF"/>
                </a:solidFill>
                <a:latin typeface="Arial Black"/>
                <a:cs typeface="Arial Black"/>
              </a:rPr>
              <a:t>NS</a:t>
            </a:r>
            <a:r>
              <a:rPr sz="750" b="1" dirty="0">
                <a:solidFill>
                  <a:srgbClr val="FFFFFF"/>
                </a:solidFill>
                <a:latin typeface="Arial Black"/>
                <a:cs typeface="Arial Black"/>
              </a:rPr>
              <a:t>F</a:t>
            </a:r>
            <a:r>
              <a:rPr sz="750" b="1" spc="-1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750" b="1" dirty="0">
                <a:solidFill>
                  <a:srgbClr val="FFFFFF"/>
                </a:solidFill>
                <a:latin typeface="Arial Black"/>
                <a:cs typeface="Arial Black"/>
              </a:rPr>
              <a:t>2026</a:t>
            </a:r>
            <a:endParaRPr sz="750">
              <a:latin typeface="Arial Black"/>
              <a:cs typeface="Arial Black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2830067" y="4933188"/>
            <a:ext cx="2156460" cy="728980"/>
          </a:xfrm>
          <a:custGeom>
            <a:avLst/>
            <a:gdLst/>
            <a:ahLst/>
            <a:cxnLst/>
            <a:rect l="l" t="t" r="r" b="b"/>
            <a:pathLst>
              <a:path w="2156460" h="728979">
                <a:moveTo>
                  <a:pt x="0" y="0"/>
                </a:moveTo>
                <a:lnTo>
                  <a:pt x="2156460" y="0"/>
                </a:lnTo>
                <a:lnTo>
                  <a:pt x="2156460" y="728472"/>
                </a:lnTo>
                <a:lnTo>
                  <a:pt x="0" y="728472"/>
                </a:lnTo>
                <a:lnTo>
                  <a:pt x="0" y="0"/>
                </a:lnTo>
                <a:close/>
              </a:path>
            </a:pathLst>
          </a:custGeom>
          <a:solidFill>
            <a:srgbClr val="7F7F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953255" y="4977384"/>
            <a:ext cx="890003" cy="262127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953255" y="5114544"/>
            <a:ext cx="966215" cy="262127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953255" y="5251703"/>
            <a:ext cx="1011935" cy="262127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953255" y="5388863"/>
            <a:ext cx="786383" cy="262127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2830067" y="4933188"/>
            <a:ext cx="2156460" cy="728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6340">
              <a:lnSpc>
                <a:spcPct val="100000"/>
              </a:lnSpc>
            </a:pP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NS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F I</a:t>
            </a:r>
            <a:r>
              <a:rPr sz="900" b="1" spc="-2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CLUD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S:</a:t>
            </a:r>
            <a:endParaRPr sz="900">
              <a:latin typeface="Calibri"/>
              <a:cs typeface="Calibri"/>
            </a:endParaRPr>
          </a:p>
          <a:p>
            <a:pPr marL="1196340" marR="125095">
              <a:lnSpc>
                <a:spcPct val="100000"/>
              </a:lnSpc>
            </a:pP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nhan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900" b="1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b="1" spc="-1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EM 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ou</a:t>
            </a:r>
            <a:r>
              <a:rPr sz="900" b="1" spc="5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900" b="1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Div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er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ty 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9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lu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io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2875788" y="4994147"/>
            <a:ext cx="1039367" cy="598931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91895" y="2836164"/>
            <a:ext cx="708659" cy="260603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91895" y="2973323"/>
            <a:ext cx="690371" cy="260603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246632" y="2983992"/>
            <a:ext cx="169163" cy="181355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91896" y="3110483"/>
            <a:ext cx="560831" cy="260603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91896" y="3247644"/>
            <a:ext cx="743711" cy="260603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91896" y="3384803"/>
            <a:ext cx="719327" cy="260603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752584" y="2882705"/>
            <a:ext cx="614680" cy="688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Ha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ss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g 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ta</a:t>
            </a:r>
            <a:r>
              <a:rPr sz="9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9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900" b="1" spc="-7" baseline="27777" dirty="0">
                <a:solidFill>
                  <a:srgbClr val="FFFFFF"/>
                </a:solidFill>
                <a:latin typeface="Calibri"/>
                <a:cs typeface="Calibri"/>
              </a:rPr>
              <a:t>st 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Ce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y </a:t>
            </a:r>
            <a:r>
              <a:rPr sz="900" b="1" spc="-1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9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d 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900" b="1" spc="5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eer</a:t>
            </a:r>
            <a:r>
              <a:rPr sz="900" b="1" spc="-1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900" b="1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1498091" y="2033015"/>
            <a:ext cx="646175" cy="234695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580388" y="2154935"/>
            <a:ext cx="451091" cy="234695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888235" y="2154935"/>
            <a:ext cx="175260" cy="234695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507236" y="2276856"/>
            <a:ext cx="629411" cy="234695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565148" y="2398776"/>
            <a:ext cx="531875" cy="234695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501139" y="2520695"/>
            <a:ext cx="661415" cy="234695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609343" y="2642615"/>
            <a:ext cx="423671" cy="234695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1551731" y="2074006"/>
            <a:ext cx="528320" cy="737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W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rk</a:t>
            </a:r>
            <a:r>
              <a:rPr sz="8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8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he 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800" b="1" spc="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n- 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chn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gy Fr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er: Sh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ng</a:t>
            </a:r>
            <a:r>
              <a:rPr sz="8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he Fu</a:t>
            </a:r>
            <a:r>
              <a:rPr sz="800" b="1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ure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2129028" y="2045207"/>
            <a:ext cx="580643" cy="783335"/>
          </a:xfrm>
          <a:prstGeom prst="rect">
            <a:avLst/>
          </a:prstGeom>
          <a:blipFill>
            <a:blip r:embed="rId5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682751" y="2135124"/>
            <a:ext cx="763523" cy="605027"/>
          </a:xfrm>
          <a:prstGeom prst="rect">
            <a:avLst/>
          </a:prstGeom>
          <a:blipFill>
            <a:blip r:embed="rId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566672" y="3025139"/>
            <a:ext cx="582167" cy="758951"/>
          </a:xfrm>
          <a:prstGeom prst="rect">
            <a:avLst/>
          </a:prstGeom>
          <a:blipFill>
            <a:blip r:embed="rId5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521708" y="3034283"/>
            <a:ext cx="426719" cy="755903"/>
          </a:xfrm>
          <a:prstGeom prst="rect">
            <a:avLst/>
          </a:prstGeom>
          <a:blipFill>
            <a:blip r:embed="rId5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157978" y="2743961"/>
            <a:ext cx="3375660" cy="1760220"/>
          </a:xfrm>
          <a:custGeom>
            <a:avLst/>
            <a:gdLst/>
            <a:ahLst/>
            <a:cxnLst/>
            <a:rect l="l" t="t" r="r" b="b"/>
            <a:pathLst>
              <a:path w="3375659" h="1760220">
                <a:moveTo>
                  <a:pt x="0" y="0"/>
                </a:moveTo>
                <a:lnTo>
                  <a:pt x="3375660" y="0"/>
                </a:lnTo>
                <a:lnTo>
                  <a:pt x="3375660" y="1760220"/>
                </a:lnTo>
                <a:lnTo>
                  <a:pt x="0" y="1760220"/>
                </a:lnTo>
                <a:lnTo>
                  <a:pt x="0" y="0"/>
                </a:lnTo>
                <a:close/>
              </a:path>
            </a:pathLst>
          </a:custGeom>
          <a:ln w="32004">
            <a:solidFill>
              <a:srgbClr val="0000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 txBox="1"/>
          <p:nvPr/>
        </p:nvSpPr>
        <p:spPr>
          <a:xfrm>
            <a:off x="5300367" y="2853085"/>
            <a:ext cx="2976880" cy="162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“ …</a:t>
            </a:r>
            <a:r>
              <a:rPr sz="1800" spc="-10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b</a:t>
            </a:r>
            <a:r>
              <a:rPr sz="1800" spc="-5" dirty="0">
                <a:solidFill>
                  <a:srgbClr val="5D751D"/>
                </a:solidFill>
                <a:latin typeface="Calibri"/>
                <a:cs typeface="Calibri"/>
              </a:rPr>
              <a:t>o</a:t>
            </a:r>
            <a:r>
              <a:rPr sz="1800" spc="-10" dirty="0">
                <a:solidFill>
                  <a:srgbClr val="5D751D"/>
                </a:solidFill>
                <a:latin typeface="Calibri"/>
                <a:cs typeface="Calibri"/>
              </a:rPr>
              <a:t>l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d</a:t>
            </a:r>
            <a:r>
              <a:rPr sz="1800" spc="2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qu</a:t>
            </a:r>
            <a:r>
              <a:rPr sz="1800" spc="-10" dirty="0">
                <a:solidFill>
                  <a:srgbClr val="5D751D"/>
                </a:solidFill>
                <a:latin typeface="Calibri"/>
                <a:cs typeface="Calibri"/>
              </a:rPr>
              <a:t>e</a:t>
            </a:r>
            <a:r>
              <a:rPr sz="1800" spc="-20" dirty="0">
                <a:solidFill>
                  <a:srgbClr val="5D751D"/>
                </a:solidFill>
                <a:latin typeface="Calibri"/>
                <a:cs typeface="Calibri"/>
              </a:rPr>
              <a:t>s</a:t>
            </a:r>
            <a:r>
              <a:rPr sz="1800" spc="-15" dirty="0">
                <a:solidFill>
                  <a:srgbClr val="5D751D"/>
                </a:solidFill>
                <a:latin typeface="Calibri"/>
                <a:cs typeface="Calibri"/>
              </a:rPr>
              <a:t>t</a:t>
            </a:r>
            <a:r>
              <a:rPr sz="1800" spc="-5" dirty="0">
                <a:solidFill>
                  <a:srgbClr val="5D751D"/>
                </a:solidFill>
                <a:latin typeface="Calibri"/>
                <a:cs typeface="Calibri"/>
              </a:rPr>
              <a:t>io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ns</a:t>
            </a:r>
            <a:r>
              <a:rPr sz="1800" spc="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5D751D"/>
                </a:solidFill>
                <a:latin typeface="Calibri"/>
                <a:cs typeface="Calibri"/>
              </a:rPr>
              <a:t>t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h</a:t>
            </a:r>
            <a:r>
              <a:rPr sz="1800" spc="-15" dirty="0">
                <a:solidFill>
                  <a:srgbClr val="5D751D"/>
                </a:solidFill>
                <a:latin typeface="Calibri"/>
                <a:cs typeface="Calibri"/>
              </a:rPr>
              <a:t>a</a:t>
            </a:r>
            <a:r>
              <a:rPr sz="1800" spc="-10" dirty="0">
                <a:solidFill>
                  <a:srgbClr val="5D751D"/>
                </a:solidFill>
                <a:latin typeface="Calibri"/>
                <a:cs typeface="Calibri"/>
              </a:rPr>
              <a:t>t</a:t>
            </a:r>
            <a:r>
              <a:rPr sz="1800" spc="-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5D751D"/>
                </a:solidFill>
                <a:latin typeface="Calibri"/>
                <a:cs typeface="Calibri"/>
              </a:rPr>
              <a:t>w</a:t>
            </a:r>
            <a:r>
              <a:rPr sz="1800" spc="-5" dirty="0">
                <a:solidFill>
                  <a:srgbClr val="5D751D"/>
                </a:solidFill>
                <a:latin typeface="Calibri"/>
                <a:cs typeface="Calibri"/>
              </a:rPr>
              <a:t>i</a:t>
            </a:r>
            <a:r>
              <a:rPr sz="1800" spc="-10" dirty="0">
                <a:solidFill>
                  <a:srgbClr val="5D751D"/>
                </a:solidFill>
                <a:latin typeface="Calibri"/>
                <a:cs typeface="Calibri"/>
              </a:rPr>
              <a:t>l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l d</a:t>
            </a:r>
            <a:r>
              <a:rPr sz="1800" spc="-15" dirty="0">
                <a:solidFill>
                  <a:srgbClr val="5D751D"/>
                </a:solidFill>
                <a:latin typeface="Calibri"/>
                <a:cs typeface="Calibri"/>
              </a:rPr>
              <a:t>r</a:t>
            </a:r>
            <a:r>
              <a:rPr sz="1800" spc="-5" dirty="0">
                <a:solidFill>
                  <a:srgbClr val="5D751D"/>
                </a:solidFill>
                <a:latin typeface="Calibri"/>
                <a:cs typeface="Calibri"/>
              </a:rPr>
              <a:t>i</a:t>
            </a:r>
            <a:r>
              <a:rPr sz="1800" spc="-20" dirty="0">
                <a:solidFill>
                  <a:srgbClr val="5D751D"/>
                </a:solidFill>
                <a:latin typeface="Calibri"/>
                <a:cs typeface="Calibri"/>
              </a:rPr>
              <a:t>v</a:t>
            </a:r>
            <a:r>
              <a:rPr sz="1800" spc="-10" dirty="0">
                <a:solidFill>
                  <a:srgbClr val="5D751D"/>
                </a:solidFill>
                <a:latin typeface="Calibri"/>
                <a:cs typeface="Calibri"/>
              </a:rPr>
              <a:t>e</a:t>
            </a:r>
            <a:r>
              <a:rPr sz="1800" spc="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NSF</a:t>
            </a:r>
            <a:r>
              <a:rPr sz="1800" spc="-5" dirty="0">
                <a:solidFill>
                  <a:srgbClr val="5D751D"/>
                </a:solidFill>
                <a:latin typeface="Calibri"/>
                <a:cs typeface="Calibri"/>
              </a:rPr>
              <a:t>'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s</a:t>
            </a:r>
            <a:r>
              <a:rPr sz="1800" spc="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5D751D"/>
                </a:solidFill>
                <a:latin typeface="Calibri"/>
                <a:cs typeface="Calibri"/>
              </a:rPr>
              <a:t>lo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n</a:t>
            </a:r>
            <a:r>
              <a:rPr sz="1800" spc="-10" dirty="0">
                <a:solidFill>
                  <a:srgbClr val="5D751D"/>
                </a:solidFill>
                <a:latin typeface="Calibri"/>
                <a:cs typeface="Calibri"/>
              </a:rPr>
              <a:t>g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-</a:t>
            </a:r>
            <a:r>
              <a:rPr sz="1800" spc="-40" dirty="0">
                <a:solidFill>
                  <a:srgbClr val="5D751D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5D751D"/>
                </a:solidFill>
                <a:latin typeface="Calibri"/>
                <a:cs typeface="Calibri"/>
              </a:rPr>
              <a:t>e</a:t>
            </a:r>
            <a:r>
              <a:rPr sz="1800" spc="-15" dirty="0">
                <a:solidFill>
                  <a:srgbClr val="5D751D"/>
                </a:solidFill>
                <a:latin typeface="Calibri"/>
                <a:cs typeface="Calibri"/>
              </a:rPr>
              <a:t>rm</a:t>
            </a:r>
            <a:r>
              <a:rPr sz="1800" spc="10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1800" spc="-40" dirty="0">
                <a:solidFill>
                  <a:srgbClr val="5D751D"/>
                </a:solidFill>
                <a:latin typeface="Calibri"/>
                <a:cs typeface="Calibri"/>
              </a:rPr>
              <a:t>r</a:t>
            </a:r>
            <a:r>
              <a:rPr sz="1800" spc="-10" dirty="0">
                <a:solidFill>
                  <a:srgbClr val="5D751D"/>
                </a:solidFill>
                <a:latin typeface="Calibri"/>
                <a:cs typeface="Calibri"/>
              </a:rPr>
              <a:t>esea</a:t>
            </a:r>
            <a:r>
              <a:rPr sz="1800" spc="-40" dirty="0">
                <a:solidFill>
                  <a:srgbClr val="5D751D"/>
                </a:solidFill>
                <a:latin typeface="Calibri"/>
                <a:cs typeface="Calibri"/>
              </a:rPr>
              <a:t>r</a:t>
            </a:r>
            <a:r>
              <a:rPr sz="1800" spc="-20" dirty="0">
                <a:solidFill>
                  <a:srgbClr val="5D751D"/>
                </a:solidFill>
                <a:latin typeface="Calibri"/>
                <a:cs typeface="Calibri"/>
              </a:rPr>
              <a:t>c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h </a:t>
            </a:r>
            <a:r>
              <a:rPr sz="1800" spc="-10" dirty="0">
                <a:solidFill>
                  <a:srgbClr val="5D751D"/>
                </a:solidFill>
                <a:latin typeface="Calibri"/>
                <a:cs typeface="Calibri"/>
              </a:rPr>
              <a:t>a</a:t>
            </a:r>
            <a:r>
              <a:rPr sz="1800" spc="-20" dirty="0">
                <a:solidFill>
                  <a:srgbClr val="5D751D"/>
                </a:solidFill>
                <a:latin typeface="Calibri"/>
                <a:cs typeface="Calibri"/>
              </a:rPr>
              <a:t>g</a:t>
            </a:r>
            <a:r>
              <a:rPr sz="1800" spc="-10" dirty="0">
                <a:solidFill>
                  <a:srgbClr val="5D751D"/>
                </a:solidFill>
                <a:latin typeface="Calibri"/>
                <a:cs typeface="Calibri"/>
              </a:rPr>
              <a:t>e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nda -- qu</a:t>
            </a:r>
            <a:r>
              <a:rPr sz="1800" spc="-10" dirty="0">
                <a:solidFill>
                  <a:srgbClr val="5D751D"/>
                </a:solidFill>
                <a:latin typeface="Calibri"/>
                <a:cs typeface="Calibri"/>
              </a:rPr>
              <a:t>e</a:t>
            </a:r>
            <a:r>
              <a:rPr sz="1800" spc="-20" dirty="0">
                <a:solidFill>
                  <a:srgbClr val="5D751D"/>
                </a:solidFill>
                <a:latin typeface="Calibri"/>
                <a:cs typeface="Calibri"/>
              </a:rPr>
              <a:t>s</a:t>
            </a:r>
            <a:r>
              <a:rPr sz="1800" spc="-15" dirty="0">
                <a:solidFill>
                  <a:srgbClr val="5D751D"/>
                </a:solidFill>
                <a:latin typeface="Calibri"/>
                <a:cs typeface="Calibri"/>
              </a:rPr>
              <a:t>t</a:t>
            </a:r>
            <a:r>
              <a:rPr sz="1800" spc="-5" dirty="0">
                <a:solidFill>
                  <a:srgbClr val="5D751D"/>
                </a:solidFill>
                <a:latin typeface="Calibri"/>
                <a:cs typeface="Calibri"/>
              </a:rPr>
              <a:t>io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ns</a:t>
            </a:r>
            <a:r>
              <a:rPr sz="1800" spc="1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5D751D"/>
                </a:solidFill>
                <a:latin typeface="Calibri"/>
                <a:cs typeface="Calibri"/>
              </a:rPr>
              <a:t>t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h</a:t>
            </a:r>
            <a:r>
              <a:rPr sz="1800" spc="-15" dirty="0">
                <a:solidFill>
                  <a:srgbClr val="5D751D"/>
                </a:solidFill>
                <a:latin typeface="Calibri"/>
                <a:cs typeface="Calibri"/>
              </a:rPr>
              <a:t>a</a:t>
            </a:r>
            <a:r>
              <a:rPr sz="1800" spc="-10" dirty="0">
                <a:solidFill>
                  <a:srgbClr val="5D751D"/>
                </a:solidFill>
                <a:latin typeface="Calibri"/>
                <a:cs typeface="Calibri"/>
              </a:rPr>
              <a:t>t</a:t>
            </a:r>
            <a:r>
              <a:rPr sz="1800" spc="-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5D751D"/>
                </a:solidFill>
                <a:latin typeface="Calibri"/>
                <a:cs typeface="Calibri"/>
              </a:rPr>
              <a:t>w</a:t>
            </a:r>
            <a:r>
              <a:rPr sz="1800" spc="-5" dirty="0">
                <a:solidFill>
                  <a:srgbClr val="5D751D"/>
                </a:solidFill>
                <a:latin typeface="Calibri"/>
                <a:cs typeface="Calibri"/>
              </a:rPr>
              <a:t>i</a:t>
            </a:r>
            <a:r>
              <a:rPr sz="1800" spc="-10" dirty="0">
                <a:solidFill>
                  <a:srgbClr val="5D751D"/>
                </a:solidFill>
                <a:latin typeface="Calibri"/>
                <a:cs typeface="Calibri"/>
              </a:rPr>
              <a:t>l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l ensu</a:t>
            </a:r>
            <a:r>
              <a:rPr sz="1800" spc="-35" dirty="0">
                <a:solidFill>
                  <a:srgbClr val="5D751D"/>
                </a:solidFill>
                <a:latin typeface="Calibri"/>
                <a:cs typeface="Calibri"/>
              </a:rPr>
              <a:t>r</a:t>
            </a:r>
            <a:r>
              <a:rPr sz="1800" spc="-10" dirty="0">
                <a:solidFill>
                  <a:srgbClr val="5D751D"/>
                </a:solidFill>
                <a:latin typeface="Calibri"/>
                <a:cs typeface="Calibri"/>
              </a:rPr>
              <a:t>e</a:t>
            </a:r>
            <a:r>
              <a:rPr sz="1800" spc="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fu</a:t>
            </a:r>
            <a:r>
              <a:rPr sz="1800" spc="-5" dirty="0">
                <a:solidFill>
                  <a:srgbClr val="5D751D"/>
                </a:solidFill>
                <a:latin typeface="Calibri"/>
                <a:cs typeface="Calibri"/>
              </a:rPr>
              <a:t>t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u</a:t>
            </a:r>
            <a:r>
              <a:rPr sz="1800" spc="-30" dirty="0">
                <a:solidFill>
                  <a:srgbClr val="5D751D"/>
                </a:solidFill>
                <a:latin typeface="Calibri"/>
                <a:cs typeface="Calibri"/>
              </a:rPr>
              <a:t>r</a:t>
            </a:r>
            <a:r>
              <a:rPr sz="1800" spc="-10" dirty="0">
                <a:solidFill>
                  <a:srgbClr val="5D751D"/>
                </a:solidFill>
                <a:latin typeface="Calibri"/>
                <a:cs typeface="Calibri"/>
              </a:rPr>
              <a:t>e</a:t>
            </a:r>
            <a:r>
              <a:rPr sz="1800" spc="1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5D751D"/>
                </a:solidFill>
                <a:latin typeface="Calibri"/>
                <a:cs typeface="Calibri"/>
              </a:rPr>
              <a:t>g</a:t>
            </a:r>
            <a:r>
              <a:rPr sz="1800" spc="-10" dirty="0">
                <a:solidFill>
                  <a:srgbClr val="5D751D"/>
                </a:solidFill>
                <a:latin typeface="Calibri"/>
                <a:cs typeface="Calibri"/>
              </a:rPr>
              <a:t>ene</a:t>
            </a:r>
            <a:r>
              <a:rPr sz="1800" spc="-55" dirty="0">
                <a:solidFill>
                  <a:srgbClr val="5D751D"/>
                </a:solidFill>
                <a:latin typeface="Calibri"/>
                <a:cs typeface="Calibri"/>
              </a:rPr>
              <a:t>r</a:t>
            </a:r>
            <a:r>
              <a:rPr sz="1800" spc="-15" dirty="0">
                <a:solidFill>
                  <a:srgbClr val="5D751D"/>
                </a:solidFill>
                <a:latin typeface="Calibri"/>
                <a:cs typeface="Calibri"/>
              </a:rPr>
              <a:t>at</a:t>
            </a:r>
            <a:r>
              <a:rPr sz="1800" spc="-10" dirty="0">
                <a:solidFill>
                  <a:srgbClr val="5D751D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5D751D"/>
                </a:solidFill>
                <a:latin typeface="Calibri"/>
                <a:cs typeface="Calibri"/>
              </a:rPr>
              <a:t>o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ns </a:t>
            </a:r>
            <a:r>
              <a:rPr sz="1800" spc="-30" dirty="0">
                <a:solidFill>
                  <a:srgbClr val="5D751D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5D751D"/>
                </a:solidFill>
                <a:latin typeface="Calibri"/>
                <a:cs typeface="Calibri"/>
              </a:rPr>
              <a:t>o</a:t>
            </a:r>
            <a:r>
              <a:rPr sz="1800" spc="-10" dirty="0">
                <a:solidFill>
                  <a:srgbClr val="5D751D"/>
                </a:solidFill>
                <a:latin typeface="Calibri"/>
                <a:cs typeface="Calibri"/>
              </a:rPr>
              <a:t>n</a:t>
            </a:r>
            <a:r>
              <a:rPr sz="1800" spc="-15" dirty="0">
                <a:solidFill>
                  <a:srgbClr val="5D751D"/>
                </a:solidFill>
                <a:latin typeface="Calibri"/>
                <a:cs typeface="Calibri"/>
              </a:rPr>
              <a:t>t</a:t>
            </a:r>
            <a:r>
              <a:rPr sz="1800" spc="-5" dirty="0">
                <a:solidFill>
                  <a:srgbClr val="5D751D"/>
                </a:solidFill>
                <a:latin typeface="Calibri"/>
                <a:cs typeface="Calibri"/>
              </a:rPr>
              <a:t>i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nu</a:t>
            </a:r>
            <a:r>
              <a:rPr sz="1800" spc="-10" dirty="0">
                <a:solidFill>
                  <a:srgbClr val="5D751D"/>
                </a:solidFill>
                <a:latin typeface="Calibri"/>
                <a:cs typeface="Calibri"/>
              </a:rPr>
              <a:t>e</a:t>
            </a:r>
            <a:r>
              <a:rPr sz="1800" spc="1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5D751D"/>
                </a:solidFill>
                <a:latin typeface="Calibri"/>
                <a:cs typeface="Calibri"/>
              </a:rPr>
              <a:t>t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o </a:t>
            </a:r>
            <a:r>
              <a:rPr sz="1800" spc="-40" dirty="0">
                <a:solidFill>
                  <a:srgbClr val="5D751D"/>
                </a:solidFill>
                <a:latin typeface="Calibri"/>
                <a:cs typeface="Calibri"/>
              </a:rPr>
              <a:t>r</a:t>
            </a:r>
            <a:r>
              <a:rPr sz="1800" spc="-10" dirty="0">
                <a:solidFill>
                  <a:srgbClr val="5D751D"/>
                </a:solidFill>
                <a:latin typeface="Calibri"/>
                <a:cs typeface="Calibri"/>
              </a:rPr>
              <a:t>e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ap</a:t>
            </a:r>
            <a:r>
              <a:rPr sz="1800" spc="1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5D751D"/>
                </a:solidFill>
                <a:latin typeface="Calibri"/>
                <a:cs typeface="Calibri"/>
              </a:rPr>
              <a:t>t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h</a:t>
            </a:r>
            <a:r>
              <a:rPr sz="1800" spc="-10" dirty="0">
                <a:solidFill>
                  <a:srgbClr val="5D751D"/>
                </a:solidFill>
                <a:latin typeface="Calibri"/>
                <a:cs typeface="Calibri"/>
              </a:rPr>
              <a:t>e</a:t>
            </a:r>
            <a:r>
              <a:rPr sz="1800" spc="1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b</a:t>
            </a:r>
            <a:r>
              <a:rPr sz="1800" spc="-10" dirty="0">
                <a:solidFill>
                  <a:srgbClr val="5D751D"/>
                </a:solidFill>
                <a:latin typeface="Calibri"/>
                <a:cs typeface="Calibri"/>
              </a:rPr>
              <a:t>e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n</a:t>
            </a:r>
            <a:r>
              <a:rPr sz="1800" spc="-20" dirty="0">
                <a:solidFill>
                  <a:srgbClr val="5D751D"/>
                </a:solidFill>
                <a:latin typeface="Calibri"/>
                <a:cs typeface="Calibri"/>
              </a:rPr>
              <a:t>e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f</a:t>
            </a:r>
            <a:r>
              <a:rPr sz="1800" spc="-5" dirty="0">
                <a:solidFill>
                  <a:srgbClr val="5D751D"/>
                </a:solidFill>
                <a:latin typeface="Calibri"/>
                <a:cs typeface="Calibri"/>
              </a:rPr>
              <a:t>i</a:t>
            </a:r>
            <a:r>
              <a:rPr sz="1800" spc="-15" dirty="0">
                <a:solidFill>
                  <a:srgbClr val="5D751D"/>
                </a:solidFill>
                <a:latin typeface="Calibri"/>
                <a:cs typeface="Calibri"/>
              </a:rPr>
              <a:t>t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s</a:t>
            </a:r>
            <a:r>
              <a:rPr sz="1800" spc="-10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5D751D"/>
                </a:solidFill>
                <a:latin typeface="Calibri"/>
                <a:cs typeface="Calibri"/>
              </a:rPr>
              <a:t>o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f fund</a:t>
            </a:r>
            <a:r>
              <a:rPr sz="1800" spc="-15" dirty="0">
                <a:solidFill>
                  <a:srgbClr val="5D751D"/>
                </a:solidFill>
                <a:latin typeface="Calibri"/>
                <a:cs typeface="Calibri"/>
              </a:rPr>
              <a:t>ame</a:t>
            </a:r>
            <a:r>
              <a:rPr sz="1800" spc="-10" dirty="0">
                <a:solidFill>
                  <a:srgbClr val="5D751D"/>
                </a:solidFill>
                <a:latin typeface="Calibri"/>
                <a:cs typeface="Calibri"/>
              </a:rPr>
              <a:t>n</a:t>
            </a:r>
            <a:r>
              <a:rPr sz="1800" spc="-40" dirty="0">
                <a:solidFill>
                  <a:srgbClr val="5D751D"/>
                </a:solidFill>
                <a:latin typeface="Calibri"/>
                <a:cs typeface="Calibri"/>
              </a:rPr>
              <a:t>t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al</a:t>
            </a:r>
            <a:r>
              <a:rPr sz="1800" spc="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S</a:t>
            </a:r>
            <a:r>
              <a:rPr sz="1800" spc="-5" dirty="0">
                <a:solidFill>
                  <a:srgbClr val="5D751D"/>
                </a:solidFill>
                <a:latin typeface="Calibri"/>
                <a:cs typeface="Calibri"/>
              </a:rPr>
              <a:t>&amp;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E</a:t>
            </a:r>
            <a:r>
              <a:rPr sz="1800" spc="-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1800" spc="-40" dirty="0">
                <a:solidFill>
                  <a:srgbClr val="5D751D"/>
                </a:solidFill>
                <a:latin typeface="Calibri"/>
                <a:cs typeface="Calibri"/>
              </a:rPr>
              <a:t>r</a:t>
            </a:r>
            <a:r>
              <a:rPr sz="1800" spc="-10" dirty="0">
                <a:solidFill>
                  <a:srgbClr val="5D751D"/>
                </a:solidFill>
                <a:latin typeface="Calibri"/>
                <a:cs typeface="Calibri"/>
              </a:rPr>
              <a:t>e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s</a:t>
            </a:r>
            <a:r>
              <a:rPr sz="1800" spc="-10" dirty="0">
                <a:solidFill>
                  <a:srgbClr val="5D751D"/>
                </a:solidFill>
                <a:latin typeface="Calibri"/>
                <a:cs typeface="Calibri"/>
              </a:rPr>
              <a:t>ea</a:t>
            </a:r>
            <a:r>
              <a:rPr sz="1800" spc="-40" dirty="0">
                <a:solidFill>
                  <a:srgbClr val="5D751D"/>
                </a:solidFill>
                <a:latin typeface="Calibri"/>
                <a:cs typeface="Calibri"/>
              </a:rPr>
              <a:t>r</a:t>
            </a:r>
            <a:r>
              <a:rPr sz="1800" spc="-20" dirty="0">
                <a:solidFill>
                  <a:srgbClr val="5D751D"/>
                </a:solidFill>
                <a:latin typeface="Calibri"/>
                <a:cs typeface="Calibri"/>
              </a:rPr>
              <a:t>c</a:t>
            </a:r>
            <a:r>
              <a:rPr sz="1800" dirty="0">
                <a:solidFill>
                  <a:srgbClr val="5D751D"/>
                </a:solidFill>
                <a:latin typeface="Calibri"/>
                <a:cs typeface="Calibri"/>
              </a:rPr>
              <a:t>h. ”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3521964" y="4191000"/>
            <a:ext cx="1426463" cy="658367"/>
          </a:xfrm>
          <a:prstGeom prst="rect">
            <a:avLst/>
          </a:prstGeom>
          <a:blipFill>
            <a:blip r:embed="rId6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8109204" y="4236720"/>
            <a:ext cx="760474" cy="1091183"/>
          </a:xfrm>
          <a:prstGeom prst="rect">
            <a:avLst/>
          </a:prstGeom>
          <a:blipFill>
            <a:blip r:embed="rId6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890"/>
              </a:lnSpc>
            </a:pPr>
            <a:r>
              <a:rPr spc="-25" dirty="0"/>
              <a:t>NS</a:t>
            </a:r>
            <a:r>
              <a:rPr spc="-5" dirty="0"/>
              <a:t>F</a:t>
            </a:r>
            <a:r>
              <a:rPr spc="-220" dirty="0"/>
              <a:t>’</a:t>
            </a:r>
            <a:r>
              <a:rPr spc="-15" dirty="0"/>
              <a:t>s</a:t>
            </a:r>
            <a:r>
              <a:rPr spc="-10" dirty="0"/>
              <a:t> </a:t>
            </a:r>
            <a:r>
              <a:rPr spc="-20" dirty="0"/>
              <a:t>10</a:t>
            </a:r>
            <a:r>
              <a:rPr dirty="0"/>
              <a:t> </a:t>
            </a:r>
            <a:r>
              <a:rPr spc="-30" dirty="0"/>
              <a:t>B</a:t>
            </a:r>
            <a:r>
              <a:rPr spc="-20" dirty="0"/>
              <a:t>IG</a:t>
            </a:r>
            <a:r>
              <a:rPr dirty="0"/>
              <a:t> </a:t>
            </a:r>
            <a:r>
              <a:rPr spc="-20" dirty="0"/>
              <a:t>ID</a:t>
            </a:r>
            <a:r>
              <a:rPr spc="-75" dirty="0"/>
              <a:t>E</a:t>
            </a:r>
            <a:r>
              <a:rPr spc="-20" dirty="0"/>
              <a:t>AS</a:t>
            </a:r>
            <a:r>
              <a:rPr spc="15" dirty="0"/>
              <a:t> </a:t>
            </a:r>
            <a:r>
              <a:rPr spc="-45" dirty="0"/>
              <a:t>F</a:t>
            </a:r>
            <a:r>
              <a:rPr dirty="0"/>
              <a:t>O</a:t>
            </a:r>
            <a:r>
              <a:rPr spc="-25" dirty="0"/>
              <a:t>R</a:t>
            </a:r>
            <a:r>
              <a:rPr spc="-15" dirty="0"/>
              <a:t> </a:t>
            </a:r>
            <a:r>
              <a:rPr spc="-20" dirty="0"/>
              <a:t>FU</a:t>
            </a:r>
            <a:r>
              <a:rPr spc="-15" dirty="0"/>
              <a:t>T</a:t>
            </a:r>
            <a:r>
              <a:rPr spc="-25" dirty="0"/>
              <a:t>URE</a:t>
            </a:r>
            <a:r>
              <a:rPr spc="-15" dirty="0"/>
              <a:t> IN</a:t>
            </a:r>
            <a:r>
              <a:rPr spc="-5" dirty="0"/>
              <a:t>V</a:t>
            </a:r>
            <a:r>
              <a:rPr spc="-40" dirty="0"/>
              <a:t>E</a:t>
            </a:r>
            <a:r>
              <a:rPr spc="-55" dirty="0"/>
              <a:t>S</a:t>
            </a:r>
            <a:r>
              <a:rPr spc="5" dirty="0"/>
              <a:t>T</a:t>
            </a:r>
            <a:r>
              <a:rPr spc="-30" dirty="0"/>
              <a:t>ME</a:t>
            </a:r>
            <a:r>
              <a:rPr spc="-20" dirty="0"/>
              <a:t>N</a:t>
            </a:r>
            <a:r>
              <a:rPr dirty="0"/>
              <a:t>T</a:t>
            </a:r>
          </a:p>
        </p:txBody>
      </p:sp>
    </p:spTree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514" rIns="0" bIns="0" rtlCol="0">
            <a:spAutoFit/>
          </a:bodyPr>
          <a:lstStyle/>
          <a:p>
            <a:pPr marL="207645">
              <a:lnSpc>
                <a:spcPct val="100000"/>
              </a:lnSpc>
            </a:pPr>
            <a:r>
              <a:rPr dirty="0"/>
              <a:t>UP</a:t>
            </a:r>
            <a:r>
              <a:rPr spc="-25" dirty="0"/>
              <a:t>C</a:t>
            </a:r>
            <a:r>
              <a:rPr dirty="0"/>
              <a:t>O</a:t>
            </a:r>
            <a:r>
              <a:rPr spc="-5" dirty="0"/>
              <a:t>M</a:t>
            </a:r>
            <a:r>
              <a:rPr spc="-20" dirty="0"/>
              <a:t>IN</a:t>
            </a:r>
            <a:r>
              <a:rPr dirty="0"/>
              <a:t>G</a:t>
            </a:r>
            <a:r>
              <a:rPr spc="-15" dirty="0"/>
              <a:t> </a:t>
            </a:r>
            <a:r>
              <a:rPr spc="-30" dirty="0"/>
              <a:t>B</a:t>
            </a:r>
            <a:r>
              <a:rPr spc="-20" dirty="0"/>
              <a:t>IG</a:t>
            </a:r>
            <a:r>
              <a:rPr spc="10" dirty="0"/>
              <a:t> </a:t>
            </a:r>
            <a:r>
              <a:rPr spc="-20" dirty="0"/>
              <a:t>ID</a:t>
            </a:r>
            <a:r>
              <a:rPr spc="-75" dirty="0"/>
              <a:t>E</a:t>
            </a:r>
            <a:r>
              <a:rPr spc="-20" dirty="0"/>
              <a:t>AS</a:t>
            </a:r>
            <a:r>
              <a:rPr dirty="0"/>
              <a:t> </a:t>
            </a:r>
            <a:r>
              <a:rPr spc="-20" dirty="0"/>
              <a:t>SOLICI</a:t>
            </a:r>
            <a:r>
              <a:rPr spc="-285" dirty="0"/>
              <a:t>T</a:t>
            </a:r>
            <a:r>
              <a:rPr spc="-300" dirty="0"/>
              <a:t>A</a:t>
            </a:r>
            <a:r>
              <a:rPr spc="5" dirty="0"/>
              <a:t>T</a:t>
            </a:r>
            <a:r>
              <a:rPr spc="-20" dirty="0"/>
              <a:t>IONS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269240" indent="-457200">
              <a:lnSpc>
                <a:spcPts val="2270"/>
              </a:lnSpc>
              <a:buClr>
                <a:srgbClr val="BC1F04"/>
              </a:buClr>
              <a:buSzPct val="90476"/>
              <a:buFont typeface="Arial"/>
              <a:buChar char="•"/>
              <a:tabLst>
                <a:tab pos="469900" algn="l"/>
              </a:tabLst>
            </a:pPr>
            <a:r>
              <a:rPr spc="-15" dirty="0"/>
              <a:t>NS</a:t>
            </a:r>
            <a:r>
              <a:rPr dirty="0"/>
              <a:t>F</a:t>
            </a:r>
            <a:r>
              <a:rPr spc="-15" dirty="0"/>
              <a:t> </a:t>
            </a:r>
            <a:r>
              <a:rPr spc="-5" dirty="0"/>
              <a:t>i</a:t>
            </a:r>
            <a:r>
              <a:rPr dirty="0"/>
              <a:t>s</a:t>
            </a:r>
            <a:r>
              <a:rPr spc="10" dirty="0"/>
              <a:t> </a:t>
            </a:r>
            <a:r>
              <a:rPr dirty="0"/>
              <a:t>p</a:t>
            </a:r>
            <a:r>
              <a:rPr spc="-5" dirty="0"/>
              <a:t>l</a:t>
            </a:r>
            <a:r>
              <a:rPr dirty="0"/>
              <a:t>ann</a:t>
            </a:r>
            <a:r>
              <a:rPr spc="-5" dirty="0"/>
              <a:t>i</a:t>
            </a:r>
            <a:r>
              <a:rPr dirty="0"/>
              <a:t>n</a:t>
            </a:r>
            <a:r>
              <a:rPr spc="-10" dirty="0"/>
              <a:t>g</a:t>
            </a:r>
            <a:r>
              <a:rPr spc="10" dirty="0"/>
              <a:t> </a:t>
            </a:r>
            <a:r>
              <a:rPr spc="-30" dirty="0"/>
              <a:t>t</a:t>
            </a:r>
            <a:r>
              <a:rPr dirty="0"/>
              <a:t>o </a:t>
            </a:r>
            <a:r>
              <a:rPr spc="-60" dirty="0"/>
              <a:t>r</a:t>
            </a:r>
            <a:r>
              <a:rPr dirty="0"/>
              <a:t>a</a:t>
            </a:r>
            <a:r>
              <a:rPr spc="-20" dirty="0"/>
              <a:t>m</a:t>
            </a:r>
            <a:r>
              <a:rPr dirty="0"/>
              <a:t>p</a:t>
            </a:r>
            <a:r>
              <a:rPr spc="5" dirty="0"/>
              <a:t> </a:t>
            </a:r>
            <a:r>
              <a:rPr dirty="0"/>
              <a:t>up</a:t>
            </a:r>
            <a:r>
              <a:rPr spc="-10" dirty="0"/>
              <a:t> </a:t>
            </a:r>
            <a:r>
              <a:rPr spc="-5" dirty="0"/>
              <a:t>i</a:t>
            </a:r>
            <a:r>
              <a:rPr dirty="0"/>
              <a:t>ts </a:t>
            </a:r>
            <a:r>
              <a:rPr spc="-5" dirty="0"/>
              <a:t>i</a:t>
            </a:r>
            <a:r>
              <a:rPr spc="-40" dirty="0"/>
              <a:t>n</a:t>
            </a:r>
            <a:r>
              <a:rPr spc="-35" dirty="0"/>
              <a:t>v</a:t>
            </a:r>
            <a:r>
              <a:rPr spc="-20" dirty="0"/>
              <a:t>e</a:t>
            </a:r>
            <a:r>
              <a:rPr spc="-30" dirty="0"/>
              <a:t>s</a:t>
            </a:r>
            <a:r>
              <a:rPr spc="-15" dirty="0"/>
              <a:t>tm</a:t>
            </a:r>
            <a:r>
              <a:rPr spc="-20" dirty="0"/>
              <a:t>e</a:t>
            </a:r>
            <a:r>
              <a:rPr spc="-25" dirty="0"/>
              <a:t>n</a:t>
            </a:r>
            <a:r>
              <a:rPr spc="-10" dirty="0"/>
              <a:t>t</a:t>
            </a:r>
            <a:r>
              <a:rPr dirty="0"/>
              <a:t>s</a:t>
            </a:r>
            <a:r>
              <a:rPr spc="10" dirty="0"/>
              <a:t> </a:t>
            </a:r>
            <a:r>
              <a:rPr spc="-5" dirty="0"/>
              <a:t>i</a:t>
            </a:r>
            <a:r>
              <a:rPr dirty="0"/>
              <a:t>n</a:t>
            </a:r>
            <a:r>
              <a:rPr spc="5" dirty="0"/>
              <a:t> </a:t>
            </a:r>
            <a:r>
              <a:rPr spc="-10" dirty="0"/>
              <a:t>t</a:t>
            </a:r>
            <a:r>
              <a:rPr dirty="0"/>
              <a:t>h</a:t>
            </a:r>
            <a:r>
              <a:rPr spc="-15" dirty="0"/>
              <a:t>e</a:t>
            </a:r>
            <a:r>
              <a:rPr spc="-10" dirty="0"/>
              <a:t> </a:t>
            </a:r>
            <a:r>
              <a:rPr spc="-20" dirty="0"/>
              <a:t>B</a:t>
            </a:r>
            <a:r>
              <a:rPr spc="-5" dirty="0"/>
              <a:t>i</a:t>
            </a:r>
            <a:r>
              <a:rPr dirty="0"/>
              <a:t>g </a:t>
            </a:r>
            <a:r>
              <a:rPr spc="-15" dirty="0"/>
              <a:t>I</a:t>
            </a:r>
            <a:r>
              <a:rPr dirty="0"/>
              <a:t>d</a:t>
            </a:r>
            <a:r>
              <a:rPr spc="-20" dirty="0"/>
              <a:t>e</a:t>
            </a:r>
            <a:r>
              <a:rPr dirty="0"/>
              <a:t>as</a:t>
            </a:r>
            <a:r>
              <a:rPr spc="10" dirty="0"/>
              <a:t> </a:t>
            </a:r>
            <a:r>
              <a:rPr spc="-5" dirty="0"/>
              <a:t>in F</a:t>
            </a:r>
            <a:r>
              <a:rPr dirty="0"/>
              <a:t>Y </a:t>
            </a:r>
            <a:r>
              <a:rPr spc="-15" dirty="0"/>
              <a:t>2019 </a:t>
            </a:r>
            <a:r>
              <a:rPr dirty="0"/>
              <a:t>as</a:t>
            </a:r>
            <a:r>
              <a:rPr spc="10" dirty="0"/>
              <a:t> </a:t>
            </a:r>
            <a:r>
              <a:rPr spc="-10" dirty="0"/>
              <a:t>s</a:t>
            </a:r>
            <a:r>
              <a:rPr dirty="0"/>
              <a:t>p</a:t>
            </a:r>
            <a:r>
              <a:rPr spc="-20" dirty="0"/>
              <a:t>e</a:t>
            </a:r>
            <a:r>
              <a:rPr dirty="0"/>
              <a:t>ci</a:t>
            </a:r>
            <a:r>
              <a:rPr spc="-10" dirty="0"/>
              <a:t>f</a:t>
            </a:r>
            <a:r>
              <a:rPr spc="-5" dirty="0"/>
              <a:t>ie</a:t>
            </a:r>
            <a:r>
              <a:rPr dirty="0"/>
              <a:t>d</a:t>
            </a:r>
            <a:r>
              <a:rPr spc="30" dirty="0"/>
              <a:t> </a:t>
            </a:r>
            <a:r>
              <a:rPr spc="-5" dirty="0"/>
              <a:t>i</a:t>
            </a:r>
            <a:r>
              <a:rPr dirty="0"/>
              <a:t>n</a:t>
            </a:r>
            <a:r>
              <a:rPr spc="5" dirty="0"/>
              <a:t> </a:t>
            </a:r>
            <a:r>
              <a:rPr spc="-10" dirty="0"/>
              <a:t>t</a:t>
            </a:r>
            <a:r>
              <a:rPr dirty="0"/>
              <a:t>h</a:t>
            </a:r>
            <a:r>
              <a:rPr spc="-15" dirty="0"/>
              <a:t>e</a:t>
            </a:r>
            <a:r>
              <a:rPr spc="-10" dirty="0"/>
              <a:t> </a:t>
            </a:r>
            <a:r>
              <a:rPr spc="-5" dirty="0"/>
              <a:t>F</a:t>
            </a:r>
            <a:r>
              <a:rPr dirty="0"/>
              <a:t>Y </a:t>
            </a:r>
            <a:r>
              <a:rPr spc="-15" dirty="0"/>
              <a:t>2019 </a:t>
            </a:r>
            <a:r>
              <a:rPr spc="-55" dirty="0"/>
              <a:t>R</a:t>
            </a:r>
            <a:r>
              <a:rPr spc="-20" dirty="0"/>
              <a:t>e</a:t>
            </a:r>
            <a:r>
              <a:rPr dirty="0"/>
              <a:t>qu</a:t>
            </a:r>
            <a:r>
              <a:rPr spc="-20" dirty="0"/>
              <a:t>e</a:t>
            </a:r>
            <a:r>
              <a:rPr spc="-30" dirty="0"/>
              <a:t>s</a:t>
            </a:r>
            <a:r>
              <a:rPr spc="-10" dirty="0"/>
              <a:t>t</a:t>
            </a:r>
          </a:p>
          <a:p>
            <a:pPr marL="469900" marR="5080" indent="-457200">
              <a:lnSpc>
                <a:spcPts val="2270"/>
              </a:lnSpc>
              <a:spcBef>
                <a:spcPts val="1195"/>
              </a:spcBef>
              <a:buClr>
                <a:srgbClr val="BC1F04"/>
              </a:buClr>
              <a:buSzPct val="90476"/>
              <a:buFont typeface="Arial"/>
              <a:buChar char="•"/>
              <a:tabLst>
                <a:tab pos="469900" algn="l"/>
              </a:tabLst>
            </a:pPr>
            <a:r>
              <a:rPr spc="-5" dirty="0"/>
              <a:t>T</a:t>
            </a:r>
            <a:r>
              <a:rPr dirty="0"/>
              <a:t>h</a:t>
            </a:r>
            <a:r>
              <a:rPr spc="-20" dirty="0"/>
              <a:t>e</a:t>
            </a:r>
            <a:r>
              <a:rPr spc="-35" dirty="0"/>
              <a:t>r</a:t>
            </a:r>
            <a:r>
              <a:rPr spc="-15" dirty="0"/>
              <a:t>e</a:t>
            </a:r>
            <a:r>
              <a:rPr spc="15" dirty="0"/>
              <a:t> </a:t>
            </a:r>
            <a:r>
              <a:rPr spc="-20" dirty="0"/>
              <a:t>w</a:t>
            </a:r>
            <a:r>
              <a:rPr spc="-5" dirty="0"/>
              <a:t>il</a:t>
            </a:r>
            <a:r>
              <a:rPr dirty="0"/>
              <a:t>l</a:t>
            </a:r>
            <a:r>
              <a:rPr spc="15" dirty="0"/>
              <a:t> </a:t>
            </a:r>
            <a:r>
              <a:rPr dirty="0"/>
              <a:t>b</a:t>
            </a:r>
            <a:r>
              <a:rPr spc="-15" dirty="0"/>
              <a:t>e</a:t>
            </a:r>
            <a:r>
              <a:rPr dirty="0"/>
              <a:t> a</a:t>
            </a:r>
            <a:r>
              <a:rPr spc="5" dirty="0"/>
              <a:t> </a:t>
            </a:r>
            <a:r>
              <a:rPr dirty="0"/>
              <a:t>nu</a:t>
            </a:r>
            <a:r>
              <a:rPr spc="-20" dirty="0"/>
              <a:t>m</a:t>
            </a:r>
            <a:r>
              <a:rPr dirty="0"/>
              <a:t>b</a:t>
            </a:r>
            <a:r>
              <a:rPr spc="-20" dirty="0"/>
              <a:t>e</a:t>
            </a:r>
            <a:r>
              <a:rPr spc="-10" dirty="0"/>
              <a:t>r </a:t>
            </a:r>
            <a:r>
              <a:rPr spc="-5" dirty="0"/>
              <a:t>o</a:t>
            </a:r>
            <a:r>
              <a:rPr dirty="0"/>
              <a:t>f</a:t>
            </a:r>
            <a:r>
              <a:rPr spc="10" dirty="0"/>
              <a:t> </a:t>
            </a:r>
            <a:r>
              <a:rPr dirty="0"/>
              <a:t>n</a:t>
            </a:r>
            <a:r>
              <a:rPr spc="-30" dirty="0"/>
              <a:t>e</a:t>
            </a:r>
            <a:r>
              <a:rPr spc="-15" dirty="0"/>
              <a:t>w</a:t>
            </a:r>
            <a:r>
              <a:rPr spc="-10" dirty="0"/>
              <a:t> </a:t>
            </a:r>
            <a:r>
              <a:rPr dirty="0"/>
              <a:t>p</a:t>
            </a:r>
            <a:r>
              <a:rPr spc="-50" dirty="0"/>
              <a:t>r</a:t>
            </a:r>
            <a:r>
              <a:rPr spc="-5" dirty="0"/>
              <a:t>o</a:t>
            </a:r>
            <a:r>
              <a:rPr spc="-15" dirty="0"/>
              <a:t>g</a:t>
            </a:r>
            <a:r>
              <a:rPr spc="-60" dirty="0"/>
              <a:t>r</a:t>
            </a:r>
            <a:r>
              <a:rPr dirty="0"/>
              <a:t>a</a:t>
            </a:r>
            <a:r>
              <a:rPr spc="-20" dirty="0"/>
              <a:t>m</a:t>
            </a:r>
            <a:r>
              <a:rPr spc="30" dirty="0"/>
              <a:t> </a:t>
            </a:r>
            <a:r>
              <a:rPr spc="-10" dirty="0"/>
              <a:t>s</a:t>
            </a:r>
            <a:r>
              <a:rPr spc="-5" dirty="0"/>
              <a:t>olici</a:t>
            </a:r>
            <a:r>
              <a:rPr spc="-30" dirty="0"/>
              <a:t>t</a:t>
            </a:r>
            <a:r>
              <a:rPr spc="-25" dirty="0"/>
              <a:t>a</a:t>
            </a:r>
            <a:r>
              <a:rPr spc="-10" dirty="0"/>
              <a:t>t</a:t>
            </a:r>
            <a:r>
              <a:rPr spc="-5" dirty="0"/>
              <a:t>io</a:t>
            </a:r>
            <a:r>
              <a:rPr dirty="0"/>
              <a:t>ns</a:t>
            </a:r>
            <a:r>
              <a:rPr spc="45" dirty="0"/>
              <a:t> </a:t>
            </a:r>
            <a:r>
              <a:rPr spc="-5" dirty="0"/>
              <a:t>i</a:t>
            </a:r>
            <a:r>
              <a:rPr dirty="0"/>
              <a:t>n</a:t>
            </a:r>
            <a:r>
              <a:rPr spc="5" dirty="0"/>
              <a:t> </a:t>
            </a:r>
            <a:r>
              <a:rPr spc="-5" dirty="0"/>
              <a:t>F</a:t>
            </a:r>
            <a:r>
              <a:rPr dirty="0"/>
              <a:t>Y </a:t>
            </a:r>
            <a:r>
              <a:rPr spc="-15" dirty="0"/>
              <a:t>2019</a:t>
            </a:r>
            <a:r>
              <a:rPr spc="-5" dirty="0"/>
              <a:t> </a:t>
            </a:r>
            <a:r>
              <a:rPr spc="-55" dirty="0"/>
              <a:t>f</a:t>
            </a:r>
            <a:r>
              <a:rPr spc="-5" dirty="0"/>
              <a:t>o</a:t>
            </a:r>
            <a:r>
              <a:rPr spc="-10" dirty="0"/>
              <a:t>r</a:t>
            </a:r>
            <a:r>
              <a:rPr spc="15" dirty="0"/>
              <a:t> </a:t>
            </a:r>
            <a:r>
              <a:rPr spc="-10" dirty="0"/>
              <a:t>t</a:t>
            </a:r>
            <a:r>
              <a:rPr dirty="0"/>
              <a:t>h</a:t>
            </a:r>
            <a:r>
              <a:rPr spc="-15" dirty="0"/>
              <a:t>e</a:t>
            </a:r>
            <a:r>
              <a:rPr spc="-10" dirty="0"/>
              <a:t> </a:t>
            </a:r>
            <a:r>
              <a:rPr spc="-20" dirty="0"/>
              <a:t>B</a:t>
            </a:r>
            <a:r>
              <a:rPr spc="-5" dirty="0"/>
              <a:t>i</a:t>
            </a:r>
            <a:r>
              <a:rPr dirty="0"/>
              <a:t>g</a:t>
            </a:r>
            <a:r>
              <a:rPr spc="10" dirty="0"/>
              <a:t> </a:t>
            </a:r>
            <a:r>
              <a:rPr spc="-15" dirty="0"/>
              <a:t>I</a:t>
            </a:r>
            <a:r>
              <a:rPr dirty="0"/>
              <a:t>d</a:t>
            </a:r>
            <a:r>
              <a:rPr spc="-20" dirty="0"/>
              <a:t>e</a:t>
            </a:r>
            <a:r>
              <a:rPr dirty="0"/>
              <a:t>as</a:t>
            </a:r>
          </a:p>
          <a:p>
            <a:pPr marL="469900" marR="245110" indent="-457200">
              <a:lnSpc>
                <a:spcPts val="2270"/>
              </a:lnSpc>
              <a:spcBef>
                <a:spcPts val="1195"/>
              </a:spcBef>
              <a:buClr>
                <a:srgbClr val="BC1F04"/>
              </a:buClr>
              <a:buSzPct val="90476"/>
              <a:buFont typeface="Arial"/>
              <a:buChar char="•"/>
              <a:tabLst>
                <a:tab pos="469900" algn="l"/>
              </a:tabLst>
            </a:pPr>
            <a:r>
              <a:rPr spc="-5" dirty="0"/>
              <a:t>T</a:t>
            </a:r>
            <a:r>
              <a:rPr dirty="0"/>
              <a:t>h</a:t>
            </a:r>
            <a:r>
              <a:rPr spc="-15" dirty="0"/>
              <a:t>e</a:t>
            </a:r>
            <a:r>
              <a:rPr dirty="0"/>
              <a:t> app</a:t>
            </a:r>
            <a:r>
              <a:rPr spc="-20" dirty="0"/>
              <a:t>e</a:t>
            </a:r>
            <a:r>
              <a:rPr dirty="0"/>
              <a:t>a</a:t>
            </a:r>
            <a:r>
              <a:rPr spc="-60" dirty="0"/>
              <a:t>r</a:t>
            </a:r>
            <a:r>
              <a:rPr dirty="0"/>
              <a:t>an</a:t>
            </a:r>
            <a:r>
              <a:rPr spc="-10" dirty="0"/>
              <a:t>ce</a:t>
            </a:r>
            <a:r>
              <a:rPr spc="25" dirty="0"/>
              <a:t> </a:t>
            </a:r>
            <a:r>
              <a:rPr spc="-5" dirty="0"/>
              <a:t>o</a:t>
            </a:r>
            <a:r>
              <a:rPr dirty="0"/>
              <a:t>f </a:t>
            </a:r>
            <a:r>
              <a:rPr spc="-10" dirty="0"/>
              <a:t>t</a:t>
            </a:r>
            <a:r>
              <a:rPr dirty="0"/>
              <a:t>h</a:t>
            </a:r>
            <a:r>
              <a:rPr spc="-15" dirty="0"/>
              <a:t>e</a:t>
            </a:r>
            <a:r>
              <a:rPr spc="-10" dirty="0"/>
              <a:t> </a:t>
            </a:r>
            <a:r>
              <a:rPr spc="-20" dirty="0"/>
              <a:t>B</a:t>
            </a:r>
            <a:r>
              <a:rPr spc="-5" dirty="0"/>
              <a:t>i</a:t>
            </a:r>
            <a:r>
              <a:rPr spc="-10" dirty="0"/>
              <a:t>g</a:t>
            </a:r>
            <a:r>
              <a:rPr spc="10" dirty="0"/>
              <a:t> </a:t>
            </a:r>
            <a:r>
              <a:rPr spc="-15" dirty="0"/>
              <a:t>I</a:t>
            </a:r>
            <a:r>
              <a:rPr dirty="0"/>
              <a:t>d</a:t>
            </a:r>
            <a:r>
              <a:rPr spc="-20" dirty="0"/>
              <a:t>e</a:t>
            </a:r>
            <a:r>
              <a:rPr dirty="0"/>
              <a:t>as </a:t>
            </a:r>
            <a:r>
              <a:rPr spc="-10" dirty="0"/>
              <a:t>s</a:t>
            </a:r>
            <a:r>
              <a:rPr spc="-5" dirty="0"/>
              <a:t>olici</a:t>
            </a:r>
            <a:r>
              <a:rPr spc="-20" dirty="0"/>
              <a:t>t</a:t>
            </a:r>
            <a:r>
              <a:rPr spc="-25" dirty="0"/>
              <a:t>a</a:t>
            </a:r>
            <a:r>
              <a:rPr spc="-10" dirty="0"/>
              <a:t>t</a:t>
            </a:r>
            <a:r>
              <a:rPr spc="-5" dirty="0"/>
              <a:t>io</a:t>
            </a:r>
            <a:r>
              <a:rPr dirty="0"/>
              <a:t>ns</a:t>
            </a:r>
            <a:r>
              <a:rPr spc="45" dirty="0"/>
              <a:t> </a:t>
            </a:r>
            <a:r>
              <a:rPr spc="-20" dirty="0"/>
              <a:t>w</a:t>
            </a:r>
            <a:r>
              <a:rPr spc="-5" dirty="0"/>
              <a:t>il</a:t>
            </a:r>
            <a:r>
              <a:rPr dirty="0"/>
              <a:t>l</a:t>
            </a:r>
            <a:r>
              <a:rPr spc="25" dirty="0"/>
              <a:t> </a:t>
            </a:r>
            <a:r>
              <a:rPr dirty="0"/>
              <a:t>b</a:t>
            </a:r>
            <a:r>
              <a:rPr spc="-15" dirty="0"/>
              <a:t>e</a:t>
            </a:r>
            <a:r>
              <a:rPr spc="-10" dirty="0"/>
              <a:t> </a:t>
            </a:r>
            <a:r>
              <a:rPr dirty="0"/>
              <a:t>d</a:t>
            </a:r>
            <a:r>
              <a:rPr spc="-5" dirty="0"/>
              <a:t>i</a:t>
            </a:r>
            <a:r>
              <a:rPr spc="-30" dirty="0"/>
              <a:t>f</a:t>
            </a:r>
            <a:r>
              <a:rPr spc="-55" dirty="0"/>
              <a:t>f</a:t>
            </a:r>
            <a:r>
              <a:rPr spc="-20" dirty="0"/>
              <a:t>e</a:t>
            </a:r>
            <a:r>
              <a:rPr spc="-35" dirty="0"/>
              <a:t>r</a:t>
            </a:r>
            <a:r>
              <a:rPr spc="-20" dirty="0"/>
              <a:t>e</a:t>
            </a:r>
            <a:r>
              <a:rPr spc="-25" dirty="0"/>
              <a:t>n</a:t>
            </a:r>
            <a:r>
              <a:rPr spc="-10" dirty="0"/>
              <a:t>t t</a:t>
            </a:r>
            <a:r>
              <a:rPr dirty="0"/>
              <a:t>han</a:t>
            </a:r>
            <a:r>
              <a:rPr spc="-10" dirty="0"/>
              <a:t> </a:t>
            </a:r>
            <a:r>
              <a:rPr spc="-20" dirty="0"/>
              <a:t>w</a:t>
            </a:r>
            <a:r>
              <a:rPr dirty="0"/>
              <a:t>h</a:t>
            </a:r>
            <a:r>
              <a:rPr spc="-25" dirty="0"/>
              <a:t>a</a:t>
            </a:r>
            <a:r>
              <a:rPr spc="-10" dirty="0"/>
              <a:t>t</a:t>
            </a:r>
            <a:r>
              <a:rPr spc="-5" dirty="0"/>
              <a:t> </a:t>
            </a:r>
            <a:r>
              <a:rPr spc="-40" dirty="0"/>
              <a:t>y</a:t>
            </a:r>
            <a:r>
              <a:rPr spc="-5" dirty="0"/>
              <a:t>o</a:t>
            </a:r>
            <a:r>
              <a:rPr dirty="0"/>
              <a:t>u</a:t>
            </a:r>
            <a:r>
              <a:rPr spc="5" dirty="0"/>
              <a:t> </a:t>
            </a:r>
            <a:r>
              <a:rPr dirty="0"/>
              <a:t>h</a:t>
            </a:r>
            <a:r>
              <a:rPr spc="-35" dirty="0"/>
              <a:t>av</a:t>
            </a:r>
            <a:r>
              <a:rPr spc="-15" dirty="0"/>
              <a:t>e</a:t>
            </a:r>
            <a:r>
              <a:rPr spc="15" dirty="0"/>
              <a:t> </a:t>
            </a:r>
            <a:r>
              <a:rPr spc="-10" dirty="0"/>
              <a:t>s</a:t>
            </a:r>
            <a:r>
              <a:rPr spc="-20" dirty="0"/>
              <a:t>ee</a:t>
            </a:r>
            <a:r>
              <a:rPr dirty="0"/>
              <a:t>n</a:t>
            </a:r>
            <a:r>
              <a:rPr spc="15" dirty="0"/>
              <a:t> </a:t>
            </a:r>
            <a:r>
              <a:rPr spc="-5" dirty="0"/>
              <a:t>i</a:t>
            </a:r>
            <a:r>
              <a:rPr dirty="0"/>
              <a:t>n</a:t>
            </a:r>
            <a:r>
              <a:rPr spc="5" dirty="0"/>
              <a:t> </a:t>
            </a:r>
            <a:r>
              <a:rPr spc="-10" dirty="0"/>
              <a:t>t</a:t>
            </a:r>
            <a:r>
              <a:rPr dirty="0"/>
              <a:t>h</a:t>
            </a:r>
            <a:r>
              <a:rPr spc="-15" dirty="0"/>
              <a:t>e</a:t>
            </a:r>
            <a:r>
              <a:rPr spc="-10" dirty="0"/>
              <a:t> </a:t>
            </a:r>
            <a:r>
              <a:rPr dirty="0"/>
              <a:t>pa</a:t>
            </a:r>
            <a:r>
              <a:rPr spc="-30" dirty="0"/>
              <a:t>s</a:t>
            </a:r>
            <a:r>
              <a:rPr spc="-10" dirty="0"/>
              <a:t>t</a:t>
            </a:r>
            <a:r>
              <a:rPr spc="-5" dirty="0"/>
              <a:t> </a:t>
            </a:r>
            <a:r>
              <a:rPr dirty="0"/>
              <a:t>du</a:t>
            </a:r>
            <a:r>
              <a:rPr spc="-15" dirty="0"/>
              <a:t>e</a:t>
            </a:r>
            <a:r>
              <a:rPr dirty="0"/>
              <a:t> </a:t>
            </a:r>
            <a:r>
              <a:rPr spc="-30" dirty="0"/>
              <a:t>t</a:t>
            </a:r>
            <a:r>
              <a:rPr dirty="0"/>
              <a:t>o </a:t>
            </a:r>
            <a:r>
              <a:rPr spc="-10" dirty="0"/>
              <a:t>t</a:t>
            </a:r>
            <a:r>
              <a:rPr dirty="0"/>
              <a:t>h</a:t>
            </a:r>
            <a:r>
              <a:rPr spc="-15" dirty="0"/>
              <a:t>e</a:t>
            </a:r>
            <a:r>
              <a:rPr spc="-10" dirty="0"/>
              <a:t> </a:t>
            </a:r>
            <a:r>
              <a:rPr spc="-25" dirty="0"/>
              <a:t>c</a:t>
            </a:r>
            <a:r>
              <a:rPr spc="-5" dirty="0"/>
              <a:t>o</a:t>
            </a:r>
            <a:r>
              <a:rPr spc="-40" dirty="0"/>
              <a:t>n</a:t>
            </a:r>
            <a:r>
              <a:rPr spc="-35" dirty="0"/>
              <a:t>v</a:t>
            </a:r>
            <a:r>
              <a:rPr spc="-20" dirty="0"/>
              <a:t>e</a:t>
            </a:r>
            <a:r>
              <a:rPr spc="-35" dirty="0"/>
              <a:t>r</a:t>
            </a:r>
            <a:r>
              <a:rPr spc="-30" dirty="0"/>
              <a:t>g</a:t>
            </a:r>
            <a:r>
              <a:rPr spc="-20" dirty="0"/>
              <a:t>e</a:t>
            </a:r>
            <a:r>
              <a:rPr spc="-25" dirty="0"/>
              <a:t>n</a:t>
            </a:r>
            <a:r>
              <a:rPr spc="-10" dirty="0"/>
              <a:t>t</a:t>
            </a:r>
            <a:r>
              <a:rPr spc="-5" dirty="0"/>
              <a:t> </a:t>
            </a:r>
            <a:r>
              <a:rPr dirty="0"/>
              <a:t>n</a:t>
            </a:r>
            <a:r>
              <a:rPr spc="-25" dirty="0"/>
              <a:t>a</a:t>
            </a:r>
            <a:r>
              <a:rPr spc="-10" dirty="0"/>
              <a:t>t</a:t>
            </a:r>
            <a:r>
              <a:rPr dirty="0"/>
              <a:t>u</a:t>
            </a:r>
            <a:r>
              <a:rPr spc="-35" dirty="0"/>
              <a:t>r</a:t>
            </a:r>
            <a:r>
              <a:rPr spc="-15" dirty="0"/>
              <a:t>e</a:t>
            </a:r>
            <a:r>
              <a:rPr spc="5" dirty="0"/>
              <a:t> </a:t>
            </a:r>
            <a:r>
              <a:rPr spc="-5" dirty="0"/>
              <a:t>o</a:t>
            </a:r>
            <a:r>
              <a:rPr dirty="0"/>
              <a:t>f </a:t>
            </a:r>
            <a:r>
              <a:rPr spc="-10" dirty="0"/>
              <a:t>t</a:t>
            </a:r>
            <a:r>
              <a:rPr dirty="0"/>
              <a:t>h</a:t>
            </a:r>
            <a:r>
              <a:rPr spc="-20" dirty="0"/>
              <a:t>e</a:t>
            </a:r>
            <a:r>
              <a:rPr spc="-10" dirty="0"/>
              <a:t>s</a:t>
            </a:r>
            <a:r>
              <a:rPr spc="-15" dirty="0"/>
              <a:t>e</a:t>
            </a:r>
            <a:r>
              <a:rPr dirty="0"/>
              <a:t> p</a:t>
            </a:r>
            <a:r>
              <a:rPr spc="-50" dirty="0"/>
              <a:t>r</a:t>
            </a:r>
            <a:r>
              <a:rPr spc="-5" dirty="0"/>
              <a:t>o</a:t>
            </a:r>
            <a:r>
              <a:rPr spc="-15" dirty="0"/>
              <a:t>g</a:t>
            </a:r>
            <a:r>
              <a:rPr spc="-60" dirty="0"/>
              <a:t>r</a:t>
            </a:r>
            <a:r>
              <a:rPr dirty="0"/>
              <a:t>a</a:t>
            </a:r>
            <a:r>
              <a:rPr spc="-20" dirty="0"/>
              <a:t>m</a:t>
            </a:r>
            <a:r>
              <a:rPr dirty="0"/>
              <a:t>s</a:t>
            </a:r>
          </a:p>
          <a:p>
            <a:pPr marL="927100" marR="173990" lvl="1" indent="-457200" algn="just">
              <a:lnSpc>
                <a:spcPts val="1939"/>
              </a:lnSpc>
              <a:spcBef>
                <a:spcPts val="620"/>
              </a:spcBef>
              <a:buClr>
                <a:srgbClr val="ED6300"/>
              </a:buClr>
              <a:buSzPct val="88888"/>
              <a:buFont typeface="Wingdings"/>
              <a:buChar char=""/>
              <a:tabLst>
                <a:tab pos="927100" algn="l"/>
              </a:tabLst>
            </a:pPr>
            <a:r>
              <a:rPr sz="1800" dirty="0">
                <a:latin typeface="Calibri"/>
                <a:cs typeface="Calibri"/>
              </a:rPr>
              <a:t>In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ad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f d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5" dirty="0">
                <a:latin typeface="Calibri"/>
                <a:cs typeface="Calibri"/>
              </a:rPr>
              <a:t>at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sp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c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NSF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has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ad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io</a:t>
            </a:r>
            <a:r>
              <a:rPr sz="1800" dirty="0">
                <a:latin typeface="Calibri"/>
                <a:cs typeface="Calibri"/>
              </a:rPr>
              <a:t>na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ly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e,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ea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5" dirty="0">
                <a:latin typeface="Calibri"/>
                <a:cs typeface="Calibri"/>
              </a:rPr>
              <a:t>ol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at</a:t>
            </a:r>
            <a:r>
              <a:rPr sz="1800" spc="-5" dirty="0">
                <a:latin typeface="Calibri"/>
                <a:cs typeface="Calibri"/>
              </a:rPr>
              <a:t>io</a:t>
            </a:r>
            <a:r>
              <a:rPr sz="1800" dirty="0">
                <a:latin typeface="Calibri"/>
                <a:cs typeface="Calibri"/>
              </a:rPr>
              <a:t>ns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25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5" dirty="0">
                <a:latin typeface="Calibri"/>
                <a:cs typeface="Calibri"/>
              </a:rPr>
              <a:t>ame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f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Bi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Id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ad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195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  <a:p>
            <a:pPr marL="927100" marR="377825" lvl="1" indent="-457200">
              <a:lnSpc>
                <a:spcPts val="1939"/>
              </a:lnSpc>
              <a:spcBef>
                <a:spcPts val="605"/>
              </a:spcBef>
              <a:buClr>
                <a:srgbClr val="ED6300"/>
              </a:buClr>
              <a:buSzPct val="88888"/>
              <a:buFont typeface="Wingdings"/>
              <a:buChar char=""/>
              <a:tabLst>
                <a:tab pos="927100" algn="l"/>
              </a:tabLst>
            </a:pPr>
            <a:r>
              <a:rPr sz="1800" spc="-90" dirty="0">
                <a:latin typeface="Calibri"/>
                <a:cs typeface="Calibri"/>
              </a:rPr>
              <a:t>W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sa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subm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40" dirty="0">
                <a:latin typeface="Calibri"/>
                <a:cs typeface="Calibri"/>
              </a:rPr>
              <a:t>tt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/d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v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5" dirty="0">
                <a:latin typeface="Calibri"/>
                <a:cs typeface="Calibri"/>
              </a:rPr>
              <a:t>io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bu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v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30" dirty="0">
                <a:latin typeface="Calibri"/>
                <a:cs typeface="Calibri"/>
              </a:rPr>
              <a:t>w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hand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by</a:t>
            </a:r>
            <a:r>
              <a:rPr sz="1800" dirty="0">
                <a:latin typeface="Calibri"/>
                <a:cs typeface="Calibri"/>
              </a:rPr>
              <a:t> a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pa</a:t>
            </a:r>
            <a:r>
              <a:rPr sz="1800" spc="-15" dirty="0">
                <a:latin typeface="Calibri"/>
                <a:cs typeface="Calibri"/>
              </a:rPr>
              <a:t>rt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ci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15" dirty="0">
                <a:latin typeface="Calibri"/>
                <a:cs typeface="Calibri"/>
              </a:rPr>
              <a:t>at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40" dirty="0">
                <a:latin typeface="Calibri"/>
                <a:cs typeface="Calibri"/>
              </a:rPr>
              <a:t>/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f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7645">
              <a:lnSpc>
                <a:spcPct val="100000"/>
              </a:lnSpc>
            </a:pPr>
            <a:r>
              <a:rPr spc="-20" dirty="0"/>
              <a:t>NSF</a:t>
            </a:r>
            <a:r>
              <a:rPr spc="-10" dirty="0"/>
              <a:t> </a:t>
            </a:r>
            <a:r>
              <a:rPr dirty="0"/>
              <a:t>OU</a:t>
            </a:r>
            <a:r>
              <a:rPr spc="5" dirty="0"/>
              <a:t>T</a:t>
            </a:r>
            <a:r>
              <a:rPr spc="-25" dirty="0"/>
              <a:t>R</a:t>
            </a:r>
            <a:r>
              <a:rPr spc="-75" dirty="0"/>
              <a:t>E</a:t>
            </a:r>
            <a:r>
              <a:rPr spc="-60" dirty="0"/>
              <a:t>A</a:t>
            </a:r>
            <a:r>
              <a:rPr dirty="0"/>
              <a:t>CH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23598" y="1338060"/>
            <a:ext cx="7310755" cy="4172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Clr>
                <a:srgbClr val="BC1F04"/>
              </a:buClr>
              <a:buSzPct val="89583"/>
              <a:buFont typeface="Arial"/>
              <a:buChar char="•"/>
              <a:tabLst>
                <a:tab pos="469900" algn="l"/>
              </a:tabLst>
            </a:pP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SF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15" dirty="0">
                <a:latin typeface="Calibri"/>
                <a:cs typeface="Calibri"/>
              </a:rPr>
              <a:t>n</a:t>
            </a:r>
            <a:r>
              <a:rPr sz="2400" spc="-65" dirty="0">
                <a:latin typeface="Calibri"/>
                <a:cs typeface="Calibri"/>
              </a:rPr>
              <a:t>f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(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spc="-45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5" dirty="0">
                <a:latin typeface="Calibri"/>
                <a:cs typeface="Calibri"/>
              </a:rPr>
              <a:t>b</a:t>
            </a:r>
            <a:r>
              <a:rPr sz="2400" spc="-10" dirty="0">
                <a:latin typeface="Calibri"/>
                <a:cs typeface="Calibri"/>
              </a:rPr>
              <a:t>er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8</a:t>
            </a:r>
            <a:r>
              <a:rPr sz="2400" spc="-5" dirty="0">
                <a:latin typeface="Calibri"/>
                <a:cs typeface="Calibri"/>
              </a:rPr>
              <a:t>-</a:t>
            </a:r>
            <a:r>
              <a:rPr sz="2400" spc="-20" dirty="0">
                <a:latin typeface="Calibri"/>
                <a:cs typeface="Calibri"/>
              </a:rPr>
              <a:t>9</a:t>
            </a:r>
            <a:r>
              <a:rPr sz="2400" dirty="0">
                <a:latin typeface="Calibri"/>
                <a:cs typeface="Calibri"/>
              </a:rPr>
              <a:t>) in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Ne</a:t>
            </a:r>
            <a:r>
              <a:rPr sz="2400" spc="-20" dirty="0">
                <a:latin typeface="Calibri"/>
                <a:cs typeface="Calibri"/>
              </a:rPr>
              <a:t>w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ns</a:t>
            </a:r>
            <a:endParaRPr sz="2400">
              <a:latin typeface="Calibri"/>
              <a:cs typeface="Calibri"/>
            </a:endParaRPr>
          </a:p>
          <a:p>
            <a:pPr marL="927100" marR="820419" lvl="1" indent="-457200">
              <a:lnSpc>
                <a:spcPts val="2160"/>
              </a:lnSpc>
              <a:spcBef>
                <a:spcPts val="660"/>
              </a:spcBef>
              <a:buClr>
                <a:srgbClr val="ED6300"/>
              </a:buClr>
              <a:buSzPct val="90000"/>
              <a:buFont typeface="Wingdings"/>
              <a:buChar char=""/>
              <a:tabLst>
                <a:tab pos="927100" algn="l"/>
              </a:tabLst>
            </a:pPr>
            <a:r>
              <a:rPr sz="2000" spc="-5" dirty="0">
                <a:latin typeface="Calibri"/>
                <a:cs typeface="Calibri"/>
              </a:rPr>
              <a:t>Ple</a:t>
            </a:r>
            <a:r>
              <a:rPr sz="2000" dirty="0">
                <a:latin typeface="Calibri"/>
                <a:cs typeface="Calibri"/>
              </a:rPr>
              <a:t>na</a:t>
            </a:r>
            <a:r>
              <a:rPr sz="2000" spc="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y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sessio</a:t>
            </a:r>
            <a:r>
              <a:rPr sz="2000" dirty="0">
                <a:latin typeface="Calibri"/>
                <a:cs typeface="Calibri"/>
              </a:rPr>
              <a:t>ns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wil</a:t>
            </a:r>
            <a:r>
              <a:rPr sz="2000" dirty="0">
                <a:latin typeface="Calibri"/>
                <a:cs typeface="Calibri"/>
              </a:rPr>
              <a:t>l be </a:t>
            </a:r>
            <a:r>
              <a:rPr sz="2000" spc="-20" dirty="0">
                <a:latin typeface="Calibri"/>
                <a:cs typeface="Calibri"/>
              </a:rPr>
              <a:t>w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b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li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4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il</a:t>
            </a:r>
            <a:r>
              <a:rPr sz="2000" dirty="0">
                <a:latin typeface="Calibri"/>
                <a:cs typeface="Calibri"/>
              </a:rPr>
              <a:t>ab</a:t>
            </a:r>
            <a:r>
              <a:rPr sz="2000" spc="-5" dirty="0">
                <a:latin typeface="Calibri"/>
                <a:cs typeface="Calibri"/>
              </a:rPr>
              <a:t>l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10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- d</a:t>
            </a:r>
            <a:r>
              <a:rPr sz="2000" spc="-5" dirty="0">
                <a:latin typeface="Calibri"/>
                <a:cs typeface="Calibri"/>
              </a:rPr>
              <a:t>em</a:t>
            </a:r>
            <a:r>
              <a:rPr sz="2000" dirty="0">
                <a:latin typeface="Calibri"/>
                <a:cs typeface="Calibri"/>
              </a:rPr>
              <a:t>and</a:t>
            </a:r>
            <a:endParaRPr sz="2000">
              <a:latin typeface="Calibri"/>
              <a:cs typeface="Calibri"/>
            </a:endParaRPr>
          </a:p>
          <a:p>
            <a:pPr marL="927100" lvl="1" indent="-457200">
              <a:lnSpc>
                <a:spcPct val="100000"/>
              </a:lnSpc>
              <a:spcBef>
                <a:spcPts val="325"/>
              </a:spcBef>
              <a:buClr>
                <a:srgbClr val="ED6300"/>
              </a:buClr>
              <a:buSzPct val="90000"/>
              <a:buFont typeface="Wingdings"/>
              <a:buChar char=""/>
              <a:tabLst>
                <a:tab pos="927100" algn="l"/>
              </a:tabLst>
            </a:pPr>
            <a:r>
              <a:rPr sz="2000" dirty="0">
                <a:latin typeface="Calibri"/>
                <a:cs typeface="Calibri"/>
              </a:rPr>
              <a:t>S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spc="5" dirty="0">
                <a:latin typeface="Calibri"/>
                <a:cs typeface="Calibri"/>
              </a:rPr>
              <a:t>g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up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u="heavy" spc="-2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ht</a:t>
            </a:r>
            <a:r>
              <a:rPr sz="2000" u="heavy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t</a:t>
            </a:r>
            <a:r>
              <a:rPr sz="2000" u="heavy" spc="-1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p</a:t>
            </a:r>
            <a:r>
              <a:rPr sz="2000" u="heavy" spc="-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s</a:t>
            </a:r>
            <a:r>
              <a:rPr sz="2000" u="heavy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:</a:t>
            </a:r>
            <a:r>
              <a:rPr sz="2000" u="heavy" spc="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//</a:t>
            </a:r>
            <a:r>
              <a:rPr sz="2000" u="heavy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n</a:t>
            </a:r>
            <a:r>
              <a:rPr sz="2000" u="heavy" spc="-3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s</a:t>
            </a:r>
            <a:r>
              <a:rPr sz="2000" u="heavy" spc="-6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f</a:t>
            </a:r>
            <a:r>
              <a:rPr sz="2000" u="heavy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g</a:t>
            </a:r>
            <a:r>
              <a:rPr sz="2000" u="heavy" spc="-4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r</a:t>
            </a:r>
            <a:r>
              <a:rPr sz="2000" u="heavy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a</a:t>
            </a:r>
            <a:r>
              <a:rPr sz="2000" u="heavy" spc="-2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n</a:t>
            </a:r>
            <a:r>
              <a:rPr sz="2000" u="heavy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t</a:t>
            </a:r>
            <a:r>
              <a:rPr sz="2000" u="heavy" spc="-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s</a:t>
            </a:r>
            <a:r>
              <a:rPr sz="2000" u="heavy" spc="-1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c</a:t>
            </a:r>
            <a:r>
              <a:rPr sz="2000" u="heavy" spc="-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o</a:t>
            </a:r>
            <a:r>
              <a:rPr sz="2000" u="heavy" spc="-1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n</a:t>
            </a:r>
            <a:r>
              <a:rPr sz="2000" u="heavy" spc="-5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f</a:t>
            </a:r>
            <a:r>
              <a:rPr sz="2000" u="heavy" spc="-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e</a:t>
            </a:r>
            <a:r>
              <a:rPr sz="2000" u="heavy" spc="-3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r</a:t>
            </a:r>
            <a:r>
              <a:rPr sz="2000" u="heavy" spc="-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e</a:t>
            </a:r>
            <a:r>
              <a:rPr sz="2000" u="heavy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nc</a:t>
            </a:r>
            <a:r>
              <a:rPr sz="2000" u="heavy" spc="-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es.</a:t>
            </a:r>
            <a:r>
              <a:rPr sz="2000" u="heavy" spc="-1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c</a:t>
            </a:r>
            <a:r>
              <a:rPr sz="2000" u="heavy" spc="-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om</a:t>
            </a:r>
            <a:r>
              <a:rPr sz="2000" u="heavy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/</a:t>
            </a:r>
            <a:endParaRPr sz="20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880"/>
              </a:spcBef>
              <a:buClr>
                <a:srgbClr val="BC1F04"/>
              </a:buClr>
              <a:buSzPct val="89583"/>
              <a:buFont typeface="Arial"/>
              <a:buChar char="•"/>
              <a:tabLst>
                <a:tab pos="469900" algn="l"/>
              </a:tabLst>
            </a:pPr>
            <a:r>
              <a:rPr sz="2400" spc="-200" dirty="0">
                <a:latin typeface="Calibri"/>
                <a:cs typeface="Calibri"/>
              </a:rPr>
              <a:t>P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20" dirty="0">
                <a:latin typeface="Calibri"/>
                <a:cs typeface="Calibri"/>
              </a:rPr>
              <a:t>PPG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– </a:t>
            </a:r>
            <a:r>
              <a:rPr sz="2400" spc="-110" dirty="0">
                <a:latin typeface="Calibri"/>
                <a:cs typeface="Calibri"/>
              </a:rPr>
              <a:t>W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b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ts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10" dirty="0">
                <a:latin typeface="Calibri"/>
                <a:cs typeface="Calibri"/>
              </a:rPr>
              <a:t>or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h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mm</a:t>
            </a:r>
            <a:r>
              <a:rPr sz="2400" spc="-5" dirty="0">
                <a:latin typeface="Calibri"/>
                <a:cs typeface="Calibri"/>
              </a:rPr>
              <a:t>un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ty</a:t>
            </a:r>
            <a:endParaRPr sz="2400">
              <a:latin typeface="Calibri"/>
              <a:cs typeface="Calibri"/>
            </a:endParaRPr>
          </a:p>
          <a:p>
            <a:pPr marL="927100" lvl="1" indent="-457200">
              <a:lnSpc>
                <a:spcPct val="100000"/>
              </a:lnSpc>
              <a:spcBef>
                <a:spcPts val="385"/>
              </a:spcBef>
              <a:buClr>
                <a:srgbClr val="ED6300"/>
              </a:buClr>
              <a:buSzPct val="90000"/>
              <a:buFont typeface="Wingdings"/>
              <a:buChar char=""/>
              <a:tabLst>
                <a:tab pos="927100" algn="l"/>
              </a:tabLst>
            </a:pPr>
            <a:r>
              <a:rPr sz="2000" dirty="0">
                <a:latin typeface="Calibri"/>
                <a:cs typeface="Calibri"/>
              </a:rPr>
              <a:t>N</a:t>
            </a:r>
            <a:r>
              <a:rPr sz="2000" spc="-15" dirty="0">
                <a:latin typeface="Calibri"/>
                <a:cs typeface="Calibri"/>
              </a:rPr>
              <a:t>o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spc="-5" dirty="0">
                <a:latin typeface="Calibri"/>
                <a:cs typeface="Calibri"/>
              </a:rPr>
              <a:t>em</a:t>
            </a:r>
            <a:r>
              <a:rPr sz="2000" dirty="0">
                <a:latin typeface="Calibri"/>
                <a:cs typeface="Calibri"/>
              </a:rPr>
              <a:t>b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r and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J</a:t>
            </a:r>
            <a:r>
              <a:rPr sz="2000" dirty="0">
                <a:latin typeface="Calibri"/>
                <a:cs typeface="Calibri"/>
              </a:rPr>
              <a:t>anua</a:t>
            </a:r>
            <a:r>
              <a:rPr sz="2000" spc="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y</a:t>
            </a:r>
            <a:endParaRPr sz="20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885"/>
              </a:spcBef>
              <a:buClr>
                <a:srgbClr val="BC1F04"/>
              </a:buClr>
              <a:buSzPct val="89583"/>
              <a:buFont typeface="Arial"/>
              <a:buChar char="•"/>
              <a:tabLst>
                <a:tab pos="469900" algn="l"/>
              </a:tabLst>
            </a:pP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SF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15" dirty="0">
                <a:latin typeface="Calibri"/>
                <a:cs typeface="Calibri"/>
              </a:rPr>
              <a:t>n</a:t>
            </a:r>
            <a:r>
              <a:rPr sz="2400" spc="-65" dirty="0">
                <a:latin typeface="Calibri"/>
                <a:cs typeface="Calibri"/>
              </a:rPr>
              <a:t>f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(M</a:t>
            </a:r>
            <a:r>
              <a:rPr sz="2400" spc="-50" dirty="0">
                <a:latin typeface="Calibri"/>
                <a:cs typeface="Calibri"/>
              </a:rPr>
              <a:t>a</a:t>
            </a:r>
            <a:r>
              <a:rPr sz="2400" spc="-15" dirty="0">
                <a:latin typeface="Calibri"/>
                <a:cs typeface="Calibri"/>
              </a:rPr>
              <a:t>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20</a:t>
            </a:r>
            <a:r>
              <a:rPr sz="2400" spc="-5" dirty="0">
                <a:latin typeface="Calibri"/>
                <a:cs typeface="Calibri"/>
              </a:rPr>
              <a:t>-</a:t>
            </a:r>
            <a:r>
              <a:rPr sz="2400" spc="-20" dirty="0">
                <a:latin typeface="Calibri"/>
                <a:cs typeface="Calibri"/>
              </a:rPr>
              <a:t>21</a:t>
            </a:r>
            <a:r>
              <a:rPr sz="2400" spc="-10" dirty="0">
                <a:latin typeface="Calibri"/>
                <a:cs typeface="Calibri"/>
              </a:rPr>
              <a:t>)</a:t>
            </a:r>
            <a:r>
              <a:rPr sz="2400" dirty="0">
                <a:latin typeface="Calibri"/>
                <a:cs typeface="Calibri"/>
              </a:rPr>
              <a:t> in</a:t>
            </a:r>
            <a:r>
              <a:rPr sz="2400" spc="-5" dirty="0">
                <a:latin typeface="Calibri"/>
                <a:cs typeface="Calibri"/>
              </a:rPr>
              <a:t> L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45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910"/>
              </a:spcBef>
              <a:buClr>
                <a:srgbClr val="BC1F04"/>
              </a:buClr>
              <a:buSzPct val="89583"/>
              <a:buFont typeface="Arial"/>
              <a:buChar char="•"/>
              <a:tabLst>
                <a:tab pos="469900" algn="l"/>
              </a:tabLst>
            </a:pPr>
            <a:r>
              <a:rPr sz="2400" dirty="0">
                <a:latin typeface="Calibri"/>
                <a:cs typeface="Calibri"/>
              </a:rPr>
              <a:t>Si</a:t>
            </a:r>
            <a:r>
              <a:rPr sz="2400" spc="-20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dirty="0">
                <a:latin typeface="Calibri"/>
                <a:cs typeface="Calibri"/>
              </a:rPr>
              <a:t>p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b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5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all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li</a:t>
            </a:r>
            <a:r>
              <a:rPr sz="2400" spc="-10" dirty="0">
                <a:latin typeface="Calibri"/>
                <a:cs typeface="Calibri"/>
              </a:rPr>
              <a:t>cy</a:t>
            </a:r>
            <a:r>
              <a:rPr sz="2400" spc="-5" dirty="0">
                <a:latin typeface="Calibri"/>
                <a:cs typeface="Calibri"/>
              </a:rPr>
              <a:t>-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ts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t: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20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2800" u="heavy" spc="-4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h</a:t>
            </a:r>
            <a:r>
              <a:rPr sz="2800" u="heavy" spc="-5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t</a:t>
            </a:r>
            <a:r>
              <a:rPr sz="2800" u="heavy" spc="-1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t</a:t>
            </a:r>
            <a:r>
              <a:rPr sz="2800" u="heavy" spc="-3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p</a:t>
            </a:r>
            <a:r>
              <a:rPr sz="2800" u="heavy" spc="-2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s://n</a:t>
            </a:r>
            <a:r>
              <a:rPr sz="2800" u="heavy" spc="-4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s</a:t>
            </a:r>
            <a:r>
              <a:rPr sz="2800" u="heavy" spc="-10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f</a:t>
            </a:r>
            <a:r>
              <a:rPr sz="2800" u="heavy" spc="-1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g</a:t>
            </a:r>
            <a:r>
              <a:rPr sz="2800" u="heavy" spc="-7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r</a:t>
            </a:r>
            <a:r>
              <a:rPr sz="2800" u="heavy" spc="-1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a</a:t>
            </a:r>
            <a:r>
              <a:rPr sz="2800" u="heavy" spc="-3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n</a:t>
            </a:r>
            <a:r>
              <a:rPr sz="2800" u="heavy" spc="-1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t</a:t>
            </a:r>
            <a:r>
              <a:rPr sz="2800" u="heavy" spc="-2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s</a:t>
            </a:r>
            <a:r>
              <a:rPr sz="2800" u="heavy" spc="-3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c</a:t>
            </a:r>
            <a:r>
              <a:rPr sz="2800" u="heavy" spc="-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o</a:t>
            </a:r>
            <a:r>
              <a:rPr sz="2800" u="heavy" spc="-3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n</a:t>
            </a:r>
            <a:r>
              <a:rPr sz="2800" u="heavy" spc="-8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f</a:t>
            </a:r>
            <a:r>
              <a:rPr sz="2800" u="heavy" spc="-1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e</a:t>
            </a:r>
            <a:r>
              <a:rPr sz="2800" u="heavy" spc="-5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r</a:t>
            </a:r>
            <a:r>
              <a:rPr sz="2800" u="heavy" spc="-1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e</a:t>
            </a:r>
            <a:r>
              <a:rPr sz="2800" u="heavy" spc="-2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n</a:t>
            </a:r>
            <a:r>
              <a:rPr sz="2800" u="heavy" spc="-1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c</a:t>
            </a:r>
            <a:r>
              <a:rPr sz="2800" u="heavy" spc="-1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e</a:t>
            </a:r>
            <a:r>
              <a:rPr sz="2800" u="heavy" spc="-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s</a:t>
            </a:r>
            <a:r>
              <a:rPr sz="2800" u="heavy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.</a:t>
            </a:r>
            <a:r>
              <a:rPr sz="2800" u="heavy" spc="-3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c</a:t>
            </a:r>
            <a:r>
              <a:rPr sz="2800" u="heavy" spc="-1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om</a:t>
            </a:r>
            <a:r>
              <a:rPr sz="2800" u="heavy" spc="-6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/</a:t>
            </a:r>
            <a:r>
              <a:rPr sz="2800" u="heavy" spc="-4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g</a:t>
            </a:r>
            <a:r>
              <a:rPr sz="2800" u="heavy" spc="-3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e</a:t>
            </a:r>
            <a:r>
              <a:rPr sz="2800" u="heavy" spc="-1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t</a:t>
            </a:r>
            <a:r>
              <a:rPr sz="2800" u="heavy" spc="-2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-n</a:t>
            </a:r>
            <a:r>
              <a:rPr sz="2800" u="heavy" spc="-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o</a:t>
            </a:r>
            <a:r>
              <a:rPr sz="2800" u="heavy" spc="-1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t</a:t>
            </a:r>
            <a:r>
              <a:rPr sz="2800" u="heavy" spc="-2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i</a:t>
            </a:r>
            <a:r>
              <a:rPr sz="2800" u="heavy" spc="-1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f</a:t>
            </a:r>
            <a:r>
              <a:rPr sz="2800" u="heavy" spc="-2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i</a:t>
            </a:r>
            <a:r>
              <a:rPr sz="2800" u="heavy" spc="-1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e</a:t>
            </a:r>
            <a:r>
              <a:rPr sz="2800" u="heavy" spc="-10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d</a:t>
            </a:r>
            <a:r>
              <a:rPr sz="2800" u="heavy" spc="-15" dirty="0">
                <a:solidFill>
                  <a:srgbClr val="3B2572"/>
                </a:solidFill>
                <a:latin typeface="Calibri"/>
                <a:cs typeface="Calibri"/>
                <a:hlinkClick r:id="rId4"/>
              </a:rPr>
              <a:t>/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5070" rIns="0" bIns="0" rtlCol="0">
            <a:spAutoFit/>
          </a:bodyPr>
          <a:lstStyle/>
          <a:p>
            <a:pPr marL="321945">
              <a:lnSpc>
                <a:spcPct val="100000"/>
              </a:lnSpc>
            </a:pPr>
            <a:r>
              <a:rPr spc="-45" dirty="0"/>
              <a:t>F</a:t>
            </a:r>
            <a:r>
              <a:rPr dirty="0"/>
              <a:t>O</a:t>
            </a:r>
            <a:r>
              <a:rPr spc="-25" dirty="0"/>
              <a:t>R</a:t>
            </a:r>
            <a:r>
              <a:rPr spc="-15" dirty="0"/>
              <a:t> </a:t>
            </a:r>
            <a:r>
              <a:rPr spc="-5" dirty="0"/>
              <a:t>M</a:t>
            </a:r>
            <a:r>
              <a:rPr dirty="0"/>
              <a:t>O</a:t>
            </a:r>
            <a:r>
              <a:rPr spc="-20" dirty="0"/>
              <a:t>RE</a:t>
            </a:r>
            <a:r>
              <a:rPr spc="-5" dirty="0"/>
              <a:t> </a:t>
            </a:r>
            <a:r>
              <a:rPr spc="-20" dirty="0"/>
              <a:t>IN</a:t>
            </a:r>
            <a:r>
              <a:rPr spc="-45" dirty="0"/>
              <a:t>F</a:t>
            </a:r>
            <a:r>
              <a:rPr dirty="0"/>
              <a:t>OR</a:t>
            </a:r>
            <a:r>
              <a:rPr spc="-5" dirty="0"/>
              <a:t>M</a:t>
            </a:r>
            <a:r>
              <a:rPr spc="-300" dirty="0"/>
              <a:t>A</a:t>
            </a:r>
            <a:r>
              <a:rPr spc="5" dirty="0"/>
              <a:t>T</a:t>
            </a:r>
            <a:r>
              <a:rPr spc="-20" dirty="0"/>
              <a:t>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-12700" y="43688"/>
            <a:ext cx="33337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20" dirty="0">
                <a:solidFill>
                  <a:srgbClr val="FFFFFF"/>
                </a:solidFill>
                <a:latin typeface="Calibri"/>
                <a:cs typeface="Calibri"/>
              </a:rPr>
              <a:t>29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8116" y="1549908"/>
            <a:ext cx="6975475" cy="3549650"/>
          </a:xfrm>
          <a:prstGeom prst="rect">
            <a:avLst/>
          </a:prstGeom>
          <a:solidFill>
            <a:srgbClr val="FFC20E"/>
          </a:solidFill>
        </p:spPr>
        <p:txBody>
          <a:bodyPr vert="horz" wrap="square" lIns="0" tIns="0" rIns="0" bIns="0" rtlCol="0">
            <a:spAutoFit/>
          </a:bodyPr>
          <a:lstStyle/>
          <a:p>
            <a:pPr marL="1363980">
              <a:lnSpc>
                <a:spcPct val="100000"/>
              </a:lnSpc>
            </a:pPr>
            <a:r>
              <a:rPr sz="3850" b="1" spc="-5" dirty="0">
                <a:solidFill>
                  <a:srgbClr val="3B2572"/>
                </a:solidFill>
                <a:latin typeface="Calibri"/>
                <a:cs typeface="Calibri"/>
              </a:rPr>
              <a:t>As</a:t>
            </a:r>
            <a:r>
              <a:rPr sz="3850" b="1" dirty="0">
                <a:solidFill>
                  <a:srgbClr val="3B2572"/>
                </a:solidFill>
                <a:latin typeface="Calibri"/>
                <a:cs typeface="Calibri"/>
              </a:rPr>
              <a:t>k</a:t>
            </a:r>
            <a:r>
              <a:rPr sz="3850" b="1" spc="-5" dirty="0">
                <a:solidFill>
                  <a:srgbClr val="3B2572"/>
                </a:solidFill>
                <a:latin typeface="Calibri"/>
                <a:cs typeface="Calibri"/>
              </a:rPr>
              <a:t> </a:t>
            </a:r>
            <a:r>
              <a:rPr sz="3850" b="1" spc="-50" dirty="0">
                <a:solidFill>
                  <a:srgbClr val="3B2572"/>
                </a:solidFill>
                <a:latin typeface="Calibri"/>
                <a:cs typeface="Calibri"/>
              </a:rPr>
              <a:t>E</a:t>
            </a:r>
            <a:r>
              <a:rPr sz="3850" b="1" dirty="0">
                <a:solidFill>
                  <a:srgbClr val="3B2572"/>
                </a:solidFill>
                <a:latin typeface="Calibri"/>
                <a:cs typeface="Calibri"/>
              </a:rPr>
              <a:t>arl</a:t>
            </a:r>
            <a:r>
              <a:rPr sz="3850" b="1" spc="-250" dirty="0">
                <a:solidFill>
                  <a:srgbClr val="3B2572"/>
                </a:solidFill>
                <a:latin typeface="Calibri"/>
                <a:cs typeface="Calibri"/>
              </a:rPr>
              <a:t>y</a:t>
            </a:r>
            <a:r>
              <a:rPr sz="3850" b="1" dirty="0">
                <a:solidFill>
                  <a:srgbClr val="3B2572"/>
                </a:solidFill>
                <a:latin typeface="Calibri"/>
                <a:cs typeface="Calibri"/>
              </a:rPr>
              <a:t>,</a:t>
            </a:r>
            <a:r>
              <a:rPr sz="3850" b="1" spc="-15" dirty="0">
                <a:solidFill>
                  <a:srgbClr val="3B2572"/>
                </a:solidFill>
                <a:latin typeface="Calibri"/>
                <a:cs typeface="Calibri"/>
              </a:rPr>
              <a:t> </a:t>
            </a:r>
            <a:r>
              <a:rPr sz="3850" b="1" spc="-5" dirty="0">
                <a:solidFill>
                  <a:srgbClr val="3B2572"/>
                </a:solidFill>
                <a:latin typeface="Calibri"/>
                <a:cs typeface="Calibri"/>
              </a:rPr>
              <a:t>As</a:t>
            </a:r>
            <a:r>
              <a:rPr sz="3850" b="1" dirty="0">
                <a:solidFill>
                  <a:srgbClr val="3B2572"/>
                </a:solidFill>
                <a:latin typeface="Calibri"/>
                <a:cs typeface="Calibri"/>
              </a:rPr>
              <a:t>k</a:t>
            </a:r>
            <a:r>
              <a:rPr sz="3850" b="1" spc="-5" dirty="0">
                <a:solidFill>
                  <a:srgbClr val="3B2572"/>
                </a:solidFill>
                <a:latin typeface="Calibri"/>
                <a:cs typeface="Calibri"/>
              </a:rPr>
              <a:t> </a:t>
            </a:r>
            <a:r>
              <a:rPr sz="3850" b="1" spc="20" dirty="0">
                <a:solidFill>
                  <a:srgbClr val="3B2572"/>
                </a:solidFill>
                <a:latin typeface="Calibri"/>
                <a:cs typeface="Calibri"/>
              </a:rPr>
              <a:t>O</a:t>
            </a:r>
            <a:r>
              <a:rPr sz="3850" b="1" spc="15" dirty="0">
                <a:solidFill>
                  <a:srgbClr val="3B2572"/>
                </a:solidFill>
                <a:latin typeface="Calibri"/>
                <a:cs typeface="Calibri"/>
              </a:rPr>
              <a:t>f</a:t>
            </a:r>
            <a:r>
              <a:rPr sz="3850" b="1" spc="-55" dirty="0">
                <a:solidFill>
                  <a:srgbClr val="3B2572"/>
                </a:solidFill>
                <a:latin typeface="Calibri"/>
                <a:cs typeface="Calibri"/>
              </a:rPr>
              <a:t>t</a:t>
            </a:r>
            <a:r>
              <a:rPr sz="3850" b="1" spc="-5" dirty="0">
                <a:solidFill>
                  <a:srgbClr val="3B2572"/>
                </a:solidFill>
                <a:latin typeface="Calibri"/>
                <a:cs typeface="Calibri"/>
              </a:rPr>
              <a:t>en!</a:t>
            </a:r>
            <a:endParaRPr sz="38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87067" y="3215639"/>
            <a:ext cx="5457825" cy="603885"/>
          </a:xfrm>
          <a:prstGeom prst="rect">
            <a:avLst/>
          </a:prstGeom>
          <a:solidFill>
            <a:srgbClr val="ED6300"/>
          </a:solidFill>
        </p:spPr>
        <p:txBody>
          <a:bodyPr vert="horz" wrap="square" lIns="0" tIns="0" rIns="0" bIns="0" rtlCol="0">
            <a:spAutoFit/>
          </a:bodyPr>
          <a:lstStyle/>
          <a:p>
            <a:pPr marL="1640839">
              <a:lnSpc>
                <a:spcPct val="100000"/>
              </a:lnSpc>
            </a:pPr>
            <a:r>
              <a:rPr sz="2800" u="heavy" spc="-2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p</a:t>
            </a:r>
            <a:r>
              <a:rPr sz="2800" u="heavy" spc="-1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o</a:t>
            </a:r>
            <a:r>
              <a:rPr sz="2800" u="heavy" spc="-2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li</a:t>
            </a:r>
            <a:r>
              <a:rPr sz="2800" u="heavy" spc="-1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c</a:t>
            </a:r>
            <a:r>
              <a:rPr sz="2800" u="heavy" spc="-2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y@n</a:t>
            </a:r>
            <a:r>
              <a:rPr sz="2800" u="heavy" spc="-4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s</a:t>
            </a:r>
            <a:r>
              <a:rPr sz="2800" u="heavy" spc="-19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f</a:t>
            </a:r>
            <a:r>
              <a:rPr sz="2800" u="heavy" spc="2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.</a:t>
            </a:r>
            <a:r>
              <a:rPr sz="2800" u="heavy" spc="-4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g</a:t>
            </a:r>
            <a:r>
              <a:rPr sz="2800" u="heavy" spc="-30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o</a:t>
            </a:r>
            <a:r>
              <a:rPr sz="2800" u="heavy" spc="-15" dirty="0">
                <a:solidFill>
                  <a:srgbClr val="3B2572"/>
                </a:solidFill>
                <a:latin typeface="Calibri"/>
                <a:cs typeface="Calibri"/>
                <a:hlinkClick r:id="rId3"/>
              </a:rPr>
              <a:t>v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7750" rIns="0" bIns="0" rtlCol="0">
            <a:spAutoFit/>
          </a:bodyPr>
          <a:lstStyle/>
          <a:p>
            <a:pPr marL="207645">
              <a:lnSpc>
                <a:spcPct val="100000"/>
              </a:lnSpc>
            </a:pPr>
            <a:r>
              <a:rPr spc="-95" dirty="0"/>
              <a:t>T</a:t>
            </a:r>
            <a:r>
              <a:rPr dirty="0"/>
              <a:t>OP</a:t>
            </a:r>
            <a:r>
              <a:rPr spc="-20" dirty="0"/>
              <a:t>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73697" y="1107047"/>
            <a:ext cx="5756910" cy="5156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Clr>
                <a:srgbClr val="BC1F04"/>
              </a:buClr>
              <a:buSzPct val="90000"/>
              <a:buFont typeface="Arial"/>
              <a:buChar char="•"/>
              <a:tabLst>
                <a:tab pos="469900" algn="l"/>
              </a:tabLst>
            </a:pPr>
            <a:r>
              <a:rPr sz="2000" dirty="0">
                <a:latin typeface="Calibri"/>
                <a:cs typeface="Calibri"/>
              </a:rPr>
              <a:t>NSF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40" dirty="0">
                <a:latin typeface="Calibri"/>
                <a:cs typeface="Calibri"/>
              </a:rPr>
              <a:t>P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so</a:t>
            </a:r>
            <a:r>
              <a:rPr sz="2000" dirty="0">
                <a:latin typeface="Calibri"/>
                <a:cs typeface="Calibri"/>
              </a:rPr>
              <a:t>nn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l </a:t>
            </a:r>
            <a:r>
              <a:rPr sz="2000" spc="-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pd</a:t>
            </a:r>
            <a:r>
              <a:rPr sz="2000" spc="-25" dirty="0">
                <a:latin typeface="Calibri"/>
                <a:cs typeface="Calibri"/>
              </a:rPr>
              <a:t>at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s</a:t>
            </a:r>
            <a:endParaRPr sz="20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440"/>
              </a:spcBef>
              <a:buClr>
                <a:srgbClr val="BC1F04"/>
              </a:buClr>
              <a:buSzPct val="90000"/>
              <a:buFont typeface="Arial"/>
              <a:buChar char="•"/>
              <a:tabLst>
                <a:tab pos="469900" algn="l"/>
              </a:tabLst>
            </a:pPr>
            <a:r>
              <a:rPr sz="2000" spc="-150" dirty="0">
                <a:latin typeface="Calibri"/>
                <a:cs typeface="Calibri"/>
              </a:rPr>
              <a:t>P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PP</a:t>
            </a:r>
            <a:r>
              <a:rPr sz="2000" dirty="0">
                <a:latin typeface="Calibri"/>
                <a:cs typeface="Calibri"/>
              </a:rPr>
              <a:t>G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5" dirty="0">
                <a:latin typeface="Calibri"/>
                <a:cs typeface="Calibri"/>
              </a:rPr>
              <a:t>ose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gn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 </a:t>
            </a:r>
            <a:r>
              <a:rPr sz="2000" spc="-5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han</a:t>
            </a:r>
            <a:r>
              <a:rPr sz="2000" spc="-10" dirty="0">
                <a:latin typeface="Calibri"/>
                <a:cs typeface="Calibri"/>
              </a:rPr>
              <a:t>g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s</a:t>
            </a:r>
            <a:endParaRPr sz="20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440"/>
              </a:spcBef>
              <a:buClr>
                <a:srgbClr val="BC1F04"/>
              </a:buClr>
              <a:buSzPct val="90000"/>
              <a:buFont typeface="Arial"/>
              <a:buChar char="•"/>
              <a:tabLst>
                <a:tab pos="469900" algn="l"/>
              </a:tabLst>
            </a:pPr>
            <a:r>
              <a:rPr sz="2000" dirty="0">
                <a:latin typeface="Calibri"/>
                <a:cs typeface="Calibri"/>
              </a:rPr>
              <a:t>NSF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Ha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ssme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85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er</a:t>
            </a:r>
            <a:r>
              <a:rPr sz="2000" dirty="0">
                <a:latin typeface="Calibri"/>
                <a:cs typeface="Calibri"/>
              </a:rPr>
              <a:t>m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&amp;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</a:t>
            </a:r>
            <a:r>
              <a:rPr sz="2000" dirty="0">
                <a:latin typeface="Calibri"/>
                <a:cs typeface="Calibri"/>
              </a:rPr>
              <a:t>nd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io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Im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5" dirty="0">
                <a:latin typeface="Calibri"/>
                <a:cs typeface="Calibri"/>
              </a:rPr>
              <a:t>leme</a:t>
            </a:r>
            <a:r>
              <a:rPr sz="2000" spc="-25" dirty="0">
                <a:latin typeface="Calibri"/>
                <a:cs typeface="Calibri"/>
              </a:rPr>
              <a:t>nta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ion</a:t>
            </a:r>
            <a:endParaRPr sz="20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440"/>
              </a:spcBef>
              <a:buClr>
                <a:srgbClr val="BC1F04"/>
              </a:buClr>
              <a:buSzPct val="90000"/>
              <a:buFont typeface="Arial"/>
              <a:buChar char="•"/>
              <a:tabLst>
                <a:tab pos="469900" algn="l"/>
              </a:tabLst>
            </a:pPr>
            <a:r>
              <a:rPr sz="2000" spc="-5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han</a:t>
            </a:r>
            <a:r>
              <a:rPr sz="2000" spc="-10" dirty="0">
                <a:latin typeface="Calibri"/>
                <a:cs typeface="Calibri"/>
              </a:rPr>
              <a:t>g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bj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ct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e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r S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pe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-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35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emi</a:t>
            </a:r>
            <a:r>
              <a:rPr sz="2000" dirty="0">
                <a:latin typeface="Calibri"/>
                <a:cs typeface="Calibri"/>
              </a:rPr>
              <a:t>nd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s</a:t>
            </a:r>
            <a:endParaRPr sz="20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440"/>
              </a:spcBef>
              <a:buClr>
                <a:srgbClr val="BC1F04"/>
              </a:buClr>
              <a:buSzPct val="90000"/>
              <a:buFont typeface="Arial"/>
              <a:buChar char="•"/>
              <a:tabLst>
                <a:tab pos="469900" algn="l"/>
              </a:tabLst>
            </a:pPr>
            <a:r>
              <a:rPr sz="2000" spc="-5" dirty="0">
                <a:latin typeface="Calibri"/>
                <a:cs typeface="Calibri"/>
              </a:rPr>
              <a:t>P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5" dirty="0">
                <a:latin typeface="Calibri"/>
                <a:cs typeface="Calibri"/>
              </a:rPr>
              <a:t>os</a:t>
            </a:r>
            <a:r>
              <a:rPr sz="2000" dirty="0">
                <a:latin typeface="Calibri"/>
                <a:cs typeface="Calibri"/>
              </a:rPr>
              <a:t>al Sub</a:t>
            </a:r>
            <a:r>
              <a:rPr sz="2000" spc="-5" dirty="0">
                <a:latin typeface="Calibri"/>
                <a:cs typeface="Calibri"/>
              </a:rPr>
              <a:t>missi</a:t>
            </a:r>
            <a:r>
              <a:rPr sz="2000" dirty="0">
                <a:latin typeface="Calibri"/>
                <a:cs typeface="Calibri"/>
              </a:rPr>
              <a:t>on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35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ese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ch</a:t>
            </a:r>
            <a:r>
              <a:rPr sz="2000" spc="20" dirty="0">
                <a:latin typeface="Calibri"/>
                <a:cs typeface="Calibri"/>
              </a:rPr>
              <a:t>.</a:t>
            </a:r>
            <a:r>
              <a:rPr sz="2000" spc="-10" dirty="0">
                <a:latin typeface="Calibri"/>
                <a:cs typeface="Calibri"/>
              </a:rPr>
              <a:t>g</a:t>
            </a:r>
            <a:r>
              <a:rPr sz="2000" spc="-1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v</a:t>
            </a:r>
            <a:endParaRPr sz="20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440"/>
              </a:spcBef>
              <a:buClr>
                <a:srgbClr val="BC1F04"/>
              </a:buClr>
              <a:buSzPct val="90000"/>
              <a:buFont typeface="Arial"/>
              <a:buChar char="•"/>
              <a:tabLst>
                <a:tab pos="469900" algn="l"/>
              </a:tabLst>
            </a:pPr>
            <a:r>
              <a:rPr sz="2000" dirty="0">
                <a:latin typeface="Calibri"/>
                <a:cs typeface="Calibri"/>
              </a:rPr>
              <a:t>Ac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u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Mana</a:t>
            </a:r>
            <a:r>
              <a:rPr sz="2000" spc="-10" dirty="0">
                <a:latin typeface="Calibri"/>
                <a:cs typeface="Calibri"/>
              </a:rPr>
              <a:t>g</a:t>
            </a:r>
            <a:r>
              <a:rPr sz="2000" spc="-5" dirty="0">
                <a:latin typeface="Calibri"/>
                <a:cs typeface="Calibri"/>
              </a:rPr>
              <a:t>eme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pd</a:t>
            </a:r>
            <a:r>
              <a:rPr sz="2000" spc="-25" dirty="0">
                <a:latin typeface="Calibri"/>
                <a:cs typeface="Calibri"/>
              </a:rPr>
              <a:t>at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s</a:t>
            </a:r>
            <a:endParaRPr sz="20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440"/>
              </a:spcBef>
              <a:buClr>
                <a:srgbClr val="BC1F04"/>
              </a:buClr>
              <a:buSzPct val="90000"/>
              <a:buFont typeface="Arial"/>
              <a:buChar char="•"/>
              <a:tabLst>
                <a:tab pos="469900" algn="l"/>
              </a:tabLst>
            </a:pPr>
            <a:r>
              <a:rPr sz="2000" spc="-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pd</a:t>
            </a:r>
            <a:r>
              <a:rPr sz="2000" spc="-25" dirty="0">
                <a:latin typeface="Calibri"/>
                <a:cs typeface="Calibri"/>
              </a:rPr>
              <a:t>at</a:t>
            </a:r>
            <a:r>
              <a:rPr sz="2000" dirty="0">
                <a:latin typeface="Calibri"/>
                <a:cs typeface="Calibri"/>
              </a:rPr>
              <a:t>e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 NSF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w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S</a:t>
            </a:r>
            <a:r>
              <a:rPr sz="2000" spc="-20" dirty="0">
                <a:latin typeface="Calibri"/>
                <a:cs typeface="Calibri"/>
              </a:rPr>
              <a:t>y</a:t>
            </a:r>
            <a:r>
              <a:rPr sz="2000" spc="-30" dirty="0">
                <a:latin typeface="Calibri"/>
                <a:cs typeface="Calibri"/>
              </a:rPr>
              <a:t>s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m</a:t>
            </a:r>
            <a:endParaRPr sz="2000">
              <a:latin typeface="Calibri"/>
              <a:cs typeface="Calibri"/>
            </a:endParaRPr>
          </a:p>
          <a:p>
            <a:pPr marL="474345" indent="-461645">
              <a:lnSpc>
                <a:spcPct val="100000"/>
              </a:lnSpc>
              <a:spcBef>
                <a:spcPts val="1440"/>
              </a:spcBef>
              <a:buClr>
                <a:srgbClr val="BC1F04"/>
              </a:buClr>
              <a:buSzPct val="90000"/>
              <a:buFont typeface="Arial"/>
              <a:buChar char="•"/>
              <a:tabLst>
                <a:tab pos="474980" algn="l"/>
              </a:tabLst>
            </a:pPr>
            <a:r>
              <a:rPr sz="2000" spc="-5" dirty="0">
                <a:latin typeface="Calibri"/>
                <a:cs typeface="Calibri"/>
              </a:rPr>
              <a:t>P</a:t>
            </a:r>
            <a:r>
              <a:rPr sz="2000" dirty="0">
                <a:latin typeface="Calibri"/>
                <a:cs typeface="Calibri"/>
              </a:rPr>
              <a:t>ub</a:t>
            </a:r>
            <a:r>
              <a:rPr sz="2000" spc="-5" dirty="0">
                <a:latin typeface="Calibri"/>
                <a:cs typeface="Calibri"/>
              </a:rPr>
              <a:t>li</a:t>
            </a:r>
            <a:r>
              <a:rPr sz="2000" dirty="0">
                <a:latin typeface="Calibri"/>
                <a:cs typeface="Calibri"/>
              </a:rPr>
              <a:t>c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Acc</a:t>
            </a:r>
            <a:r>
              <a:rPr sz="2000" spc="-5" dirty="0">
                <a:latin typeface="Calibri"/>
                <a:cs typeface="Calibri"/>
              </a:rPr>
              <a:t>es</a:t>
            </a:r>
            <a:r>
              <a:rPr sz="2000" dirty="0">
                <a:latin typeface="Calibri"/>
                <a:cs typeface="Calibri"/>
              </a:rPr>
              <a:t>s </a:t>
            </a:r>
            <a:r>
              <a:rPr sz="2000" spc="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nhance</a:t>
            </a:r>
            <a:r>
              <a:rPr sz="2000" spc="-5" dirty="0">
                <a:latin typeface="Calibri"/>
                <a:cs typeface="Calibri"/>
              </a:rPr>
              <a:t>me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endParaRPr sz="2000">
              <a:latin typeface="Calibri"/>
              <a:cs typeface="Calibri"/>
            </a:endParaRPr>
          </a:p>
          <a:p>
            <a:pPr marL="474345" indent="-461645">
              <a:lnSpc>
                <a:spcPct val="100000"/>
              </a:lnSpc>
              <a:spcBef>
                <a:spcPts val="1440"/>
              </a:spcBef>
              <a:buClr>
                <a:srgbClr val="BC1F04"/>
              </a:buClr>
              <a:buSzPct val="90000"/>
              <a:buFont typeface="Arial"/>
              <a:buChar char="•"/>
              <a:tabLst>
                <a:tab pos="474980" algn="l"/>
              </a:tabLst>
            </a:pPr>
            <a:r>
              <a:rPr sz="2000" spc="-35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es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si</a:t>
            </a:r>
            <a:r>
              <a:rPr sz="2000" dirty="0">
                <a:latin typeface="Calibri"/>
                <a:cs typeface="Calibri"/>
              </a:rPr>
              <a:t>b</a:t>
            </a:r>
            <a:r>
              <a:rPr sz="2000" spc="-5" dirty="0">
                <a:latin typeface="Calibri"/>
                <a:cs typeface="Calibri"/>
              </a:rPr>
              <a:t>l</a:t>
            </a:r>
            <a:r>
              <a:rPr sz="2000" dirty="0">
                <a:latin typeface="Calibri"/>
                <a:cs typeface="Calibri"/>
              </a:rPr>
              <a:t>e and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th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al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</a:t>
            </a:r>
            <a:r>
              <a:rPr sz="2000" dirty="0">
                <a:latin typeface="Calibri"/>
                <a:cs typeface="Calibri"/>
              </a:rPr>
              <a:t>nduct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35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ese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ch</a:t>
            </a:r>
            <a:endParaRPr sz="2000">
              <a:latin typeface="Calibri"/>
              <a:cs typeface="Calibri"/>
            </a:endParaRPr>
          </a:p>
          <a:p>
            <a:pPr marL="474345" indent="-461645">
              <a:lnSpc>
                <a:spcPct val="100000"/>
              </a:lnSpc>
              <a:spcBef>
                <a:spcPts val="1440"/>
              </a:spcBef>
              <a:buClr>
                <a:srgbClr val="BC1F04"/>
              </a:buClr>
              <a:buSzPct val="90000"/>
              <a:buFont typeface="Arial"/>
              <a:buChar char="•"/>
              <a:tabLst>
                <a:tab pos="474980" algn="l"/>
              </a:tabLst>
            </a:pPr>
            <a:r>
              <a:rPr sz="2000" dirty="0">
                <a:latin typeface="Calibri"/>
                <a:cs typeface="Calibri"/>
              </a:rPr>
              <a:t>NSF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g</a:t>
            </a:r>
            <a:r>
              <a:rPr sz="2000" spc="-5" dirty="0">
                <a:latin typeface="Calibri"/>
                <a:cs typeface="Calibri"/>
              </a:rPr>
              <a:t> I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as S</a:t>
            </a:r>
            <a:r>
              <a:rPr sz="2000" spc="-5" dirty="0">
                <a:latin typeface="Calibri"/>
                <a:cs typeface="Calibri"/>
              </a:rPr>
              <a:t>oli</a:t>
            </a:r>
            <a:r>
              <a:rPr sz="200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spc="-25" dirty="0">
                <a:latin typeface="Calibri"/>
                <a:cs typeface="Calibri"/>
              </a:rPr>
              <a:t>ta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io</a:t>
            </a:r>
            <a:r>
              <a:rPr sz="2000" dirty="0">
                <a:latin typeface="Calibri"/>
                <a:cs typeface="Calibri"/>
              </a:rPr>
              <a:t>ns</a:t>
            </a:r>
            <a:endParaRPr sz="2000">
              <a:latin typeface="Calibri"/>
              <a:cs typeface="Calibri"/>
            </a:endParaRPr>
          </a:p>
          <a:p>
            <a:pPr marL="474345" indent="-461645">
              <a:lnSpc>
                <a:spcPct val="100000"/>
              </a:lnSpc>
              <a:spcBef>
                <a:spcPts val="1440"/>
              </a:spcBef>
              <a:buClr>
                <a:srgbClr val="BC1F04"/>
              </a:buClr>
              <a:buSzPct val="90000"/>
              <a:buFont typeface="Arial"/>
              <a:buChar char="•"/>
              <a:tabLst>
                <a:tab pos="474980" algn="l"/>
              </a:tabLst>
            </a:pPr>
            <a:r>
              <a:rPr sz="2000" spc="-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omi</a:t>
            </a:r>
            <a:r>
              <a:rPr sz="2000" dirty="0">
                <a:latin typeface="Calibri"/>
                <a:cs typeface="Calibri"/>
              </a:rPr>
              <a:t>ng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ut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ach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pp</a:t>
            </a:r>
            <a:r>
              <a:rPr sz="2000" spc="-5" dirty="0">
                <a:latin typeface="Calibri"/>
                <a:cs typeface="Calibri"/>
              </a:rPr>
              <a:t>or</a:t>
            </a:r>
            <a:r>
              <a:rPr sz="2000" dirty="0">
                <a:latin typeface="Calibri"/>
                <a:cs typeface="Calibri"/>
              </a:rPr>
              <a:t>tun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ie</a:t>
            </a:r>
            <a:r>
              <a:rPr sz="2000" dirty="0">
                <a:latin typeface="Calibri"/>
                <a:cs typeface="Calibri"/>
              </a:rPr>
              <a:t>s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5740" rIns="0" bIns="0" rtlCol="0">
            <a:spAutoFit/>
          </a:bodyPr>
          <a:lstStyle/>
          <a:p>
            <a:pPr marL="248285">
              <a:lnSpc>
                <a:spcPct val="100000"/>
              </a:lnSpc>
            </a:pPr>
            <a:r>
              <a:rPr spc="-30" dirty="0"/>
              <a:t>H</a:t>
            </a:r>
            <a:r>
              <a:rPr spc="-50" dirty="0"/>
              <a:t>O</a:t>
            </a:r>
            <a:r>
              <a:rPr dirty="0"/>
              <a:t>W</a:t>
            </a:r>
            <a:r>
              <a:rPr spc="15" dirty="0"/>
              <a:t> </a:t>
            </a:r>
            <a:r>
              <a:rPr spc="-20" dirty="0"/>
              <a:t>NSF </a:t>
            </a:r>
            <a:r>
              <a:rPr spc="-15" dirty="0"/>
              <a:t>IS</a:t>
            </a:r>
            <a:r>
              <a:rPr dirty="0"/>
              <a:t> O</a:t>
            </a:r>
            <a:r>
              <a:rPr spc="-25" dirty="0"/>
              <a:t>R</a:t>
            </a:r>
            <a:r>
              <a:rPr spc="-5" dirty="0"/>
              <a:t>G</a:t>
            </a:r>
            <a:r>
              <a:rPr spc="-20" dirty="0"/>
              <a:t>ANI</a:t>
            </a:r>
            <a:r>
              <a:rPr spc="-5" dirty="0"/>
              <a:t>Z</a:t>
            </a:r>
            <a:r>
              <a:rPr spc="-25" dirty="0"/>
              <a:t>E</a:t>
            </a:r>
            <a:r>
              <a:rPr dirty="0"/>
              <a:t>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-12700" y="43688"/>
            <a:ext cx="18034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5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107935" y="3715511"/>
            <a:ext cx="1277620" cy="942340"/>
          </a:xfrm>
          <a:custGeom>
            <a:avLst/>
            <a:gdLst/>
            <a:ahLst/>
            <a:cxnLst/>
            <a:rect l="l" t="t" r="r" b="b"/>
            <a:pathLst>
              <a:path w="1277620" h="942339">
                <a:moveTo>
                  <a:pt x="0" y="0"/>
                </a:moveTo>
                <a:lnTo>
                  <a:pt x="1277112" y="0"/>
                </a:lnTo>
                <a:lnTo>
                  <a:pt x="1277112" y="941832"/>
                </a:lnTo>
                <a:lnTo>
                  <a:pt x="0" y="941832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106411" y="3713987"/>
            <a:ext cx="1280159" cy="9448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107935" y="3715511"/>
            <a:ext cx="1277620" cy="942340"/>
          </a:xfrm>
          <a:custGeom>
            <a:avLst/>
            <a:gdLst/>
            <a:ahLst/>
            <a:cxnLst/>
            <a:rect l="l" t="t" r="r" b="b"/>
            <a:pathLst>
              <a:path w="1277620" h="942339">
                <a:moveTo>
                  <a:pt x="0" y="0"/>
                </a:moveTo>
                <a:lnTo>
                  <a:pt x="1277112" y="0"/>
                </a:lnTo>
                <a:lnTo>
                  <a:pt x="1277112" y="941832"/>
                </a:lnTo>
                <a:lnTo>
                  <a:pt x="0" y="941832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344198" y="3877049"/>
            <a:ext cx="805180" cy="643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4"/>
              </a:rPr>
              <a:t>M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4"/>
              </a:rPr>
              <a:t>a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4"/>
              </a:rPr>
              <a:t>t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4"/>
              </a:rPr>
              <a:t>he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4"/>
              </a:rPr>
              <a:t>m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4"/>
              </a:rPr>
              <a:t>a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4"/>
              </a:rPr>
              <a:t>t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4"/>
              </a:rPr>
              <a:t>ic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4"/>
              </a:rPr>
              <a:t>al</a:t>
            </a:r>
            <a:endParaRPr sz="1050">
              <a:latin typeface="Calibri"/>
              <a:cs typeface="Calibri"/>
            </a:endParaRPr>
          </a:p>
          <a:p>
            <a:pPr marL="114300" marR="107950" algn="ctr">
              <a:lnSpc>
                <a:spcPct val="100499"/>
              </a:lnSpc>
              <a:spcBef>
                <a:spcPts val="5"/>
              </a:spcBef>
            </a:pP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4"/>
              </a:rPr>
              <a:t>&amp; P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4"/>
              </a:rPr>
              <a:t>h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4"/>
              </a:rPr>
              <a:t>y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4"/>
              </a:rPr>
              <a:t>s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4"/>
              </a:rPr>
              <a:t>ic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4"/>
              </a:rPr>
              <a:t>a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4"/>
              </a:rPr>
              <a:t>l 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4"/>
              </a:rPr>
              <a:t>S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4"/>
              </a:rPr>
              <a:t>ci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4"/>
              </a:rPr>
              <a:t>en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4"/>
              </a:rPr>
              <a:t>c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4"/>
              </a:rPr>
              <a:t>es (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4"/>
              </a:rPr>
              <a:t>MP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4"/>
              </a:rPr>
              <a:t>S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4"/>
              </a:rPr>
              <a:t>)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494020" y="3715511"/>
            <a:ext cx="1277620" cy="942340"/>
          </a:xfrm>
          <a:custGeom>
            <a:avLst/>
            <a:gdLst/>
            <a:ahLst/>
            <a:cxnLst/>
            <a:rect l="l" t="t" r="r" b="b"/>
            <a:pathLst>
              <a:path w="1277620" h="942339">
                <a:moveTo>
                  <a:pt x="0" y="0"/>
                </a:moveTo>
                <a:lnTo>
                  <a:pt x="1277112" y="0"/>
                </a:lnTo>
                <a:lnTo>
                  <a:pt x="1277112" y="941832"/>
                </a:lnTo>
                <a:lnTo>
                  <a:pt x="0" y="941832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92495" y="3713987"/>
            <a:ext cx="1280159" cy="9448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94020" y="3715511"/>
            <a:ext cx="1277620" cy="942340"/>
          </a:xfrm>
          <a:custGeom>
            <a:avLst/>
            <a:gdLst/>
            <a:ahLst/>
            <a:cxnLst/>
            <a:rect l="l" t="t" r="r" b="b"/>
            <a:pathLst>
              <a:path w="1277620" h="942339">
                <a:moveTo>
                  <a:pt x="0" y="0"/>
                </a:moveTo>
                <a:lnTo>
                  <a:pt x="1277112" y="0"/>
                </a:lnTo>
                <a:lnTo>
                  <a:pt x="1277112" y="941832"/>
                </a:lnTo>
                <a:lnTo>
                  <a:pt x="0" y="941832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779288" y="4038466"/>
            <a:ext cx="708025" cy="321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00" marR="5080" indent="-178435">
              <a:lnSpc>
                <a:spcPct val="101000"/>
              </a:lnSpc>
            </a:pP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5"/>
              </a:rPr>
              <a:t>Geos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5"/>
              </a:rPr>
              <a:t>ci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5"/>
              </a:rPr>
              <a:t>en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5"/>
              </a:rPr>
              <a:t>c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5"/>
              </a:rPr>
              <a:t>es (G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5"/>
              </a:rPr>
              <a:t>E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5"/>
              </a:rPr>
              <a:t>O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5"/>
              </a:rPr>
              <a:t>)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813047" y="3715511"/>
            <a:ext cx="1278890" cy="942340"/>
          </a:xfrm>
          <a:custGeom>
            <a:avLst/>
            <a:gdLst/>
            <a:ahLst/>
            <a:cxnLst/>
            <a:rect l="l" t="t" r="r" b="b"/>
            <a:pathLst>
              <a:path w="1278889" h="942339">
                <a:moveTo>
                  <a:pt x="0" y="0"/>
                </a:moveTo>
                <a:lnTo>
                  <a:pt x="1278636" y="0"/>
                </a:lnTo>
                <a:lnTo>
                  <a:pt x="1278636" y="941832"/>
                </a:lnTo>
                <a:lnTo>
                  <a:pt x="0" y="941832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811523" y="3713988"/>
            <a:ext cx="1281683" cy="9448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813047" y="3715511"/>
            <a:ext cx="1278890" cy="942340"/>
          </a:xfrm>
          <a:custGeom>
            <a:avLst/>
            <a:gdLst/>
            <a:ahLst/>
            <a:cxnLst/>
            <a:rect l="l" t="t" r="r" b="b"/>
            <a:pathLst>
              <a:path w="1278889" h="942339">
                <a:moveTo>
                  <a:pt x="0" y="0"/>
                </a:moveTo>
                <a:lnTo>
                  <a:pt x="1278636" y="0"/>
                </a:lnTo>
                <a:lnTo>
                  <a:pt x="1278636" y="941832"/>
                </a:lnTo>
                <a:lnTo>
                  <a:pt x="0" y="941832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110630" y="4038466"/>
            <a:ext cx="681990" cy="321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9705" marR="5080" indent="-167640">
              <a:lnSpc>
                <a:spcPct val="101000"/>
              </a:lnSpc>
            </a:pP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7"/>
              </a:rPr>
              <a:t>E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7"/>
              </a:rPr>
              <a:t>n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7"/>
              </a:rPr>
              <a:t>gi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7"/>
              </a:rPr>
              <a:t>neer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7"/>
              </a:rPr>
              <a:t>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7"/>
              </a:rPr>
              <a:t>ng (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7"/>
              </a:rPr>
              <a:t>EN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7"/>
              </a:rPr>
              <a:t>G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7"/>
              </a:rPr>
              <a:t>)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334767" y="3715511"/>
            <a:ext cx="1274445" cy="942340"/>
          </a:xfrm>
          <a:custGeom>
            <a:avLst/>
            <a:gdLst/>
            <a:ahLst/>
            <a:cxnLst/>
            <a:rect l="l" t="t" r="r" b="b"/>
            <a:pathLst>
              <a:path w="1274445" h="942339">
                <a:moveTo>
                  <a:pt x="0" y="0"/>
                </a:moveTo>
                <a:lnTo>
                  <a:pt x="1274063" y="0"/>
                </a:lnTo>
                <a:lnTo>
                  <a:pt x="1274063" y="941832"/>
                </a:lnTo>
                <a:lnTo>
                  <a:pt x="0" y="941832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333244" y="3713987"/>
            <a:ext cx="1277111" cy="9448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334767" y="3715511"/>
            <a:ext cx="1274445" cy="942340"/>
          </a:xfrm>
          <a:custGeom>
            <a:avLst/>
            <a:gdLst/>
            <a:ahLst/>
            <a:cxnLst/>
            <a:rect l="l" t="t" r="r" b="b"/>
            <a:pathLst>
              <a:path w="1274445" h="942339">
                <a:moveTo>
                  <a:pt x="0" y="0"/>
                </a:moveTo>
                <a:lnTo>
                  <a:pt x="1274063" y="0"/>
                </a:lnTo>
                <a:lnTo>
                  <a:pt x="1274063" y="941832"/>
                </a:lnTo>
                <a:lnTo>
                  <a:pt x="0" y="941832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608806" y="3796341"/>
            <a:ext cx="717550" cy="804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890" algn="ctr">
              <a:lnSpc>
                <a:spcPct val="100699"/>
              </a:lnSpc>
            </a:pP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C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o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m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pu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t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e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r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 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&amp; 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n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f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or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m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a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t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o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n 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S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ci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en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ce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 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&amp; E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n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gi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neer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ng (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C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I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S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8"/>
              </a:rPr>
              <a:t>E)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54963" y="3715511"/>
            <a:ext cx="1275715" cy="942340"/>
          </a:xfrm>
          <a:custGeom>
            <a:avLst/>
            <a:gdLst/>
            <a:ahLst/>
            <a:cxnLst/>
            <a:rect l="l" t="t" r="r" b="b"/>
            <a:pathLst>
              <a:path w="1275714" h="942339">
                <a:moveTo>
                  <a:pt x="0" y="0"/>
                </a:moveTo>
                <a:lnTo>
                  <a:pt x="1275588" y="0"/>
                </a:lnTo>
                <a:lnTo>
                  <a:pt x="1275588" y="941832"/>
                </a:lnTo>
                <a:lnTo>
                  <a:pt x="0" y="941832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53439" y="3713988"/>
            <a:ext cx="1278635" cy="9448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54963" y="3715511"/>
            <a:ext cx="1275715" cy="942340"/>
          </a:xfrm>
          <a:custGeom>
            <a:avLst/>
            <a:gdLst/>
            <a:ahLst/>
            <a:cxnLst/>
            <a:rect l="l" t="t" r="r" b="b"/>
            <a:pathLst>
              <a:path w="1275714" h="942339">
                <a:moveTo>
                  <a:pt x="0" y="0"/>
                </a:moveTo>
                <a:lnTo>
                  <a:pt x="1275588" y="0"/>
                </a:lnTo>
                <a:lnTo>
                  <a:pt x="1275588" y="941832"/>
                </a:lnTo>
                <a:lnTo>
                  <a:pt x="0" y="941832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210376" y="3957758"/>
            <a:ext cx="563245" cy="481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00499"/>
              </a:lnSpc>
            </a:pP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9"/>
              </a:rPr>
              <a:t>B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9"/>
              </a:rPr>
              <a:t>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9"/>
              </a:rPr>
              <a:t>o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9"/>
              </a:rPr>
              <a:t>l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9"/>
              </a:rPr>
              <a:t>o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9"/>
              </a:rPr>
              <a:t>gic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9"/>
              </a:rPr>
              <a:t>a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9"/>
              </a:rPr>
              <a:t>l 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9"/>
              </a:rPr>
              <a:t>S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9"/>
              </a:rPr>
              <a:t>ci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9"/>
              </a:rPr>
              <a:t>en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9"/>
              </a:rPr>
              <a:t>c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9"/>
              </a:rPr>
              <a:t>es (B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9"/>
              </a:rPr>
              <a:t>I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9"/>
              </a:rPr>
              <a:t>O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9"/>
              </a:rPr>
              <a:t>)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54963" y="2435351"/>
            <a:ext cx="1678305" cy="670560"/>
          </a:xfrm>
          <a:custGeom>
            <a:avLst/>
            <a:gdLst/>
            <a:ahLst/>
            <a:cxnLst/>
            <a:rect l="l" t="t" r="r" b="b"/>
            <a:pathLst>
              <a:path w="1678305" h="670560">
                <a:moveTo>
                  <a:pt x="0" y="0"/>
                </a:moveTo>
                <a:lnTo>
                  <a:pt x="1677924" y="0"/>
                </a:lnTo>
                <a:lnTo>
                  <a:pt x="1677924" y="670560"/>
                </a:lnTo>
                <a:lnTo>
                  <a:pt x="0" y="670560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53439" y="2433827"/>
            <a:ext cx="1680971" cy="67360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54963" y="2435351"/>
            <a:ext cx="1678305" cy="670560"/>
          </a:xfrm>
          <a:custGeom>
            <a:avLst/>
            <a:gdLst/>
            <a:ahLst/>
            <a:cxnLst/>
            <a:rect l="l" t="t" r="r" b="b"/>
            <a:pathLst>
              <a:path w="1678305" h="670560">
                <a:moveTo>
                  <a:pt x="0" y="0"/>
                </a:moveTo>
                <a:lnTo>
                  <a:pt x="1677924" y="0"/>
                </a:lnTo>
                <a:lnTo>
                  <a:pt x="1677924" y="670560"/>
                </a:lnTo>
                <a:lnTo>
                  <a:pt x="0" y="670560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184481" y="2541617"/>
            <a:ext cx="1017269" cy="481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2540" algn="ctr">
              <a:lnSpc>
                <a:spcPct val="100499"/>
              </a:lnSpc>
            </a:pP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11"/>
              </a:rPr>
              <a:t>O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1"/>
              </a:rPr>
              <a:t>ffice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11"/>
              </a:rPr>
              <a:t> o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1"/>
              </a:rPr>
              <a:t>f 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11"/>
              </a:rPr>
              <a:t>t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11"/>
              </a:rPr>
              <a:t>h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1"/>
              </a:rPr>
              <a:t>e 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11"/>
              </a:rPr>
              <a:t>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11"/>
              </a:rPr>
              <a:t>nspe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1"/>
              </a:rPr>
              <a:t>c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11"/>
              </a:rPr>
              <a:t>t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11"/>
              </a:rPr>
              <a:t>o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1"/>
              </a:rPr>
              <a:t>r</a:t>
            </a:r>
            <a:r>
              <a:rPr sz="1050" b="1" spc="20" dirty="0">
                <a:solidFill>
                  <a:srgbClr val="FFFFFF"/>
                </a:solidFill>
                <a:latin typeface="Calibri"/>
                <a:cs typeface="Calibri"/>
                <a:hlinkClick r:id="rId11"/>
              </a:rPr>
              <a:t> 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11"/>
              </a:rPr>
              <a:t>Genera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1"/>
              </a:rPr>
              <a:t>l 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11"/>
              </a:rPr>
              <a:t>(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11"/>
              </a:rPr>
              <a:t>O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11"/>
              </a:rPr>
              <a:t>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11"/>
              </a:rPr>
              <a:t>G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1"/>
              </a:rPr>
              <a:t>)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418076" y="1629155"/>
            <a:ext cx="1678305" cy="672465"/>
          </a:xfrm>
          <a:custGeom>
            <a:avLst/>
            <a:gdLst/>
            <a:ahLst/>
            <a:cxnLst/>
            <a:rect l="l" t="t" r="r" b="b"/>
            <a:pathLst>
              <a:path w="1678304" h="672464">
                <a:moveTo>
                  <a:pt x="0" y="0"/>
                </a:moveTo>
                <a:lnTo>
                  <a:pt x="1677924" y="0"/>
                </a:lnTo>
                <a:lnTo>
                  <a:pt x="1677924" y="672084"/>
                </a:lnTo>
                <a:lnTo>
                  <a:pt x="0" y="672084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416552" y="1627632"/>
            <a:ext cx="1680971" cy="67513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418076" y="1629155"/>
            <a:ext cx="1678305" cy="672465"/>
          </a:xfrm>
          <a:custGeom>
            <a:avLst/>
            <a:gdLst/>
            <a:ahLst/>
            <a:cxnLst/>
            <a:rect l="l" t="t" r="r" b="b"/>
            <a:pathLst>
              <a:path w="1678304" h="672464">
                <a:moveTo>
                  <a:pt x="0" y="0"/>
                </a:moveTo>
                <a:lnTo>
                  <a:pt x="1677924" y="0"/>
                </a:lnTo>
                <a:lnTo>
                  <a:pt x="1677924" y="672084"/>
                </a:lnTo>
                <a:lnTo>
                  <a:pt x="0" y="672084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4799817" y="1816900"/>
            <a:ext cx="914400" cy="321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17804">
              <a:lnSpc>
                <a:spcPct val="101000"/>
              </a:lnSpc>
            </a:pP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13"/>
              </a:rPr>
              <a:t>D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3"/>
              </a:rPr>
              <a:t>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13"/>
              </a:rPr>
              <a:t>re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3"/>
              </a:rPr>
              <a:t>c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13"/>
              </a:rPr>
              <a:t>t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13"/>
              </a:rPr>
              <a:t>o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3"/>
              </a:rPr>
              <a:t>r 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13"/>
              </a:rPr>
              <a:t>D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13"/>
              </a:rPr>
              <a:t>epu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13"/>
              </a:rPr>
              <a:t>t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3"/>
              </a:rPr>
              <a:t>y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13"/>
              </a:rPr>
              <a:t> D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3"/>
              </a:rPr>
              <a:t>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13"/>
              </a:rPr>
              <a:t>re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3"/>
              </a:rPr>
              <a:t>c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13"/>
              </a:rPr>
              <a:t>t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13"/>
              </a:rPr>
              <a:t>o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3"/>
              </a:rPr>
              <a:t>r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535935" y="1629155"/>
            <a:ext cx="1681480" cy="672465"/>
          </a:xfrm>
          <a:custGeom>
            <a:avLst/>
            <a:gdLst/>
            <a:ahLst/>
            <a:cxnLst/>
            <a:rect l="l" t="t" r="r" b="b"/>
            <a:pathLst>
              <a:path w="1681479" h="672464">
                <a:moveTo>
                  <a:pt x="0" y="0"/>
                </a:moveTo>
                <a:lnTo>
                  <a:pt x="1680972" y="0"/>
                </a:lnTo>
                <a:lnTo>
                  <a:pt x="1680972" y="672084"/>
                </a:lnTo>
                <a:lnTo>
                  <a:pt x="0" y="672084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534411" y="1627632"/>
            <a:ext cx="1684019" cy="67513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535935" y="1629155"/>
            <a:ext cx="1681480" cy="672465"/>
          </a:xfrm>
          <a:custGeom>
            <a:avLst/>
            <a:gdLst/>
            <a:ahLst/>
            <a:cxnLst/>
            <a:rect l="l" t="t" r="r" b="b"/>
            <a:pathLst>
              <a:path w="1681479" h="672464">
                <a:moveTo>
                  <a:pt x="0" y="0"/>
                </a:moveTo>
                <a:lnTo>
                  <a:pt x="1680972" y="0"/>
                </a:lnTo>
                <a:lnTo>
                  <a:pt x="1680972" y="672084"/>
                </a:lnTo>
                <a:lnTo>
                  <a:pt x="0" y="672084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2720475" y="1816900"/>
            <a:ext cx="1311910" cy="321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99745" marR="5080" indent="-487680">
              <a:lnSpc>
                <a:spcPct val="101000"/>
              </a:lnSpc>
            </a:pP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5"/>
              </a:rPr>
              <a:t>N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15"/>
              </a:rPr>
              <a:t>a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15"/>
              </a:rPr>
              <a:t>t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5"/>
              </a:rPr>
              <a:t>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15"/>
              </a:rPr>
              <a:t>on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15"/>
              </a:rPr>
              <a:t>a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5"/>
              </a:rPr>
              <a:t>l</a:t>
            </a:r>
            <a:r>
              <a:rPr sz="1050" b="1" spc="15" dirty="0">
                <a:solidFill>
                  <a:srgbClr val="FFFFFF"/>
                </a:solidFill>
                <a:latin typeface="Calibri"/>
                <a:cs typeface="Calibri"/>
                <a:hlinkClick r:id="rId15"/>
              </a:rPr>
              <a:t> 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15"/>
              </a:rPr>
              <a:t>S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5"/>
              </a:rPr>
              <a:t>ci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15"/>
              </a:rPr>
              <a:t>en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5"/>
              </a:rPr>
              <a:t>ce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15"/>
              </a:rPr>
              <a:t> Bo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15"/>
              </a:rPr>
              <a:t>a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15"/>
              </a:rPr>
              <a:t>rd (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5"/>
              </a:rPr>
              <a:t>N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15"/>
              </a:rPr>
              <a:t>S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15"/>
              </a:rPr>
              <a:t>B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5"/>
              </a:rPr>
              <a:t>)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527810" y="3515105"/>
            <a:ext cx="6253480" cy="0"/>
          </a:xfrm>
          <a:custGeom>
            <a:avLst/>
            <a:gdLst/>
            <a:ahLst/>
            <a:cxnLst/>
            <a:rect l="l" t="t" r="r" b="b"/>
            <a:pathLst>
              <a:path w="6253480">
                <a:moveTo>
                  <a:pt x="0" y="0"/>
                </a:moveTo>
                <a:lnTo>
                  <a:pt x="6252972" y="0"/>
                </a:lnTo>
              </a:path>
            </a:pathLst>
          </a:custGeom>
          <a:ln w="1981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099809" y="1965198"/>
            <a:ext cx="269875" cy="0"/>
          </a:xfrm>
          <a:custGeom>
            <a:avLst/>
            <a:gdLst/>
            <a:ahLst/>
            <a:cxnLst/>
            <a:rect l="l" t="t" r="r" b="b"/>
            <a:pathLst>
              <a:path w="269875">
                <a:moveTo>
                  <a:pt x="0" y="0"/>
                </a:moveTo>
                <a:lnTo>
                  <a:pt x="269748" y="0"/>
                </a:lnTo>
              </a:path>
            </a:pathLst>
          </a:custGeom>
          <a:ln w="1981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293613" y="2311145"/>
            <a:ext cx="0" cy="2818130"/>
          </a:xfrm>
          <a:custGeom>
            <a:avLst/>
            <a:gdLst/>
            <a:ahLst/>
            <a:cxnLst/>
            <a:rect l="l" t="t" r="r" b="b"/>
            <a:pathLst>
              <a:path h="2818129">
                <a:moveTo>
                  <a:pt x="0" y="0"/>
                </a:moveTo>
                <a:lnTo>
                  <a:pt x="0" y="2817876"/>
                </a:lnTo>
              </a:path>
            </a:pathLst>
          </a:custGeom>
          <a:ln w="1981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663445" y="4926329"/>
            <a:ext cx="5512435" cy="0"/>
          </a:xfrm>
          <a:custGeom>
            <a:avLst/>
            <a:gdLst/>
            <a:ahLst/>
            <a:cxnLst/>
            <a:rect l="l" t="t" r="r" b="b"/>
            <a:pathLst>
              <a:path w="5512434">
                <a:moveTo>
                  <a:pt x="0" y="0"/>
                </a:moveTo>
                <a:lnTo>
                  <a:pt x="5512308" y="0"/>
                </a:lnTo>
              </a:path>
            </a:pathLst>
          </a:custGeom>
          <a:ln w="1981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527810" y="3515105"/>
            <a:ext cx="0" cy="201295"/>
          </a:xfrm>
          <a:custGeom>
            <a:avLst/>
            <a:gdLst/>
            <a:ahLst/>
            <a:cxnLst/>
            <a:rect l="l" t="t" r="r" b="b"/>
            <a:pathLst>
              <a:path h="201295">
                <a:moveTo>
                  <a:pt x="0" y="0"/>
                </a:moveTo>
                <a:lnTo>
                  <a:pt x="0" y="201168"/>
                </a:lnTo>
              </a:path>
            </a:pathLst>
          </a:custGeom>
          <a:ln w="1981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940557" y="3515105"/>
            <a:ext cx="0" cy="201295"/>
          </a:xfrm>
          <a:custGeom>
            <a:avLst/>
            <a:gdLst/>
            <a:ahLst/>
            <a:cxnLst/>
            <a:rect l="l" t="t" r="r" b="b"/>
            <a:pathLst>
              <a:path h="201295">
                <a:moveTo>
                  <a:pt x="0" y="0"/>
                </a:moveTo>
                <a:lnTo>
                  <a:pt x="0" y="201168"/>
                </a:lnTo>
              </a:path>
            </a:pathLst>
          </a:custGeom>
          <a:ln w="1981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418838" y="3515105"/>
            <a:ext cx="0" cy="201295"/>
          </a:xfrm>
          <a:custGeom>
            <a:avLst/>
            <a:gdLst/>
            <a:ahLst/>
            <a:cxnLst/>
            <a:rect l="l" t="t" r="r" b="b"/>
            <a:pathLst>
              <a:path h="201295">
                <a:moveTo>
                  <a:pt x="0" y="0"/>
                </a:moveTo>
                <a:lnTo>
                  <a:pt x="0" y="201168"/>
                </a:lnTo>
              </a:path>
            </a:pathLst>
          </a:custGeom>
          <a:ln w="1981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166865" y="3515105"/>
            <a:ext cx="0" cy="201295"/>
          </a:xfrm>
          <a:custGeom>
            <a:avLst/>
            <a:gdLst/>
            <a:ahLst/>
            <a:cxnLst/>
            <a:rect l="l" t="t" r="r" b="b"/>
            <a:pathLst>
              <a:path h="201295">
                <a:moveTo>
                  <a:pt x="0" y="0"/>
                </a:moveTo>
                <a:lnTo>
                  <a:pt x="0" y="201168"/>
                </a:lnTo>
              </a:path>
            </a:pathLst>
          </a:custGeom>
          <a:ln w="1981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780781" y="3515105"/>
            <a:ext cx="0" cy="201295"/>
          </a:xfrm>
          <a:custGeom>
            <a:avLst/>
            <a:gdLst/>
            <a:ahLst/>
            <a:cxnLst/>
            <a:rect l="l" t="t" r="r" b="b"/>
            <a:pathLst>
              <a:path h="201295">
                <a:moveTo>
                  <a:pt x="0" y="0"/>
                </a:moveTo>
                <a:lnTo>
                  <a:pt x="0" y="201168"/>
                </a:lnTo>
              </a:path>
            </a:pathLst>
          </a:custGeom>
          <a:ln w="1981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478529" y="4926329"/>
            <a:ext cx="0" cy="203200"/>
          </a:xfrm>
          <a:custGeom>
            <a:avLst/>
            <a:gdLst/>
            <a:ahLst/>
            <a:cxnLst/>
            <a:rect l="l" t="t" r="r" b="b"/>
            <a:pathLst>
              <a:path h="203200">
                <a:moveTo>
                  <a:pt x="0" y="0"/>
                </a:moveTo>
                <a:lnTo>
                  <a:pt x="0" y="202692"/>
                </a:lnTo>
              </a:path>
            </a:pathLst>
          </a:custGeom>
          <a:ln w="1981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175754" y="4926329"/>
            <a:ext cx="0" cy="203200"/>
          </a:xfrm>
          <a:custGeom>
            <a:avLst/>
            <a:gdLst/>
            <a:ahLst/>
            <a:cxnLst/>
            <a:rect l="l" t="t" r="r" b="b"/>
            <a:pathLst>
              <a:path h="203200">
                <a:moveTo>
                  <a:pt x="0" y="0"/>
                </a:moveTo>
                <a:lnTo>
                  <a:pt x="0" y="202692"/>
                </a:lnTo>
              </a:path>
            </a:pathLst>
          </a:custGeom>
          <a:ln w="1981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797557" y="1965198"/>
            <a:ext cx="739140" cy="0"/>
          </a:xfrm>
          <a:custGeom>
            <a:avLst/>
            <a:gdLst/>
            <a:ahLst/>
            <a:cxnLst/>
            <a:rect l="l" t="t" r="r" b="b"/>
            <a:pathLst>
              <a:path w="739139">
                <a:moveTo>
                  <a:pt x="739139" y="0"/>
                </a:moveTo>
                <a:lnTo>
                  <a:pt x="0" y="0"/>
                </a:lnTo>
              </a:path>
            </a:pathLst>
          </a:custGeom>
          <a:ln w="1981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797557" y="1965198"/>
            <a:ext cx="0" cy="471170"/>
          </a:xfrm>
          <a:custGeom>
            <a:avLst/>
            <a:gdLst/>
            <a:ahLst/>
            <a:cxnLst/>
            <a:rect l="l" t="t" r="r" b="b"/>
            <a:pathLst>
              <a:path h="471169">
                <a:moveTo>
                  <a:pt x="0" y="0"/>
                </a:moveTo>
                <a:lnTo>
                  <a:pt x="0" y="470916"/>
                </a:lnTo>
              </a:path>
            </a:pathLst>
          </a:custGeom>
          <a:ln w="1981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217670" y="1965198"/>
            <a:ext cx="201295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201167" y="0"/>
                </a:moveTo>
                <a:lnTo>
                  <a:pt x="0" y="0"/>
                </a:lnTo>
              </a:path>
            </a:pathLst>
          </a:custGeom>
          <a:ln w="1981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368796" y="1292352"/>
            <a:ext cx="2016760" cy="337185"/>
          </a:xfrm>
          <a:custGeom>
            <a:avLst/>
            <a:gdLst/>
            <a:ahLst/>
            <a:cxnLst/>
            <a:rect l="l" t="t" r="r" b="b"/>
            <a:pathLst>
              <a:path w="2016759" h="337185">
                <a:moveTo>
                  <a:pt x="0" y="0"/>
                </a:moveTo>
                <a:lnTo>
                  <a:pt x="2016252" y="0"/>
                </a:lnTo>
                <a:lnTo>
                  <a:pt x="2016252" y="336803"/>
                </a:lnTo>
                <a:lnTo>
                  <a:pt x="0" y="336803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367271" y="1290828"/>
            <a:ext cx="2019299" cy="33985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368796" y="1292352"/>
            <a:ext cx="2016760" cy="337185"/>
          </a:xfrm>
          <a:custGeom>
            <a:avLst/>
            <a:gdLst/>
            <a:ahLst/>
            <a:cxnLst/>
            <a:rect l="l" t="t" r="r" b="b"/>
            <a:pathLst>
              <a:path w="2016759" h="337185">
                <a:moveTo>
                  <a:pt x="0" y="0"/>
                </a:moveTo>
                <a:lnTo>
                  <a:pt x="2016252" y="0"/>
                </a:lnTo>
                <a:lnTo>
                  <a:pt x="2016252" y="336803"/>
                </a:lnTo>
                <a:lnTo>
                  <a:pt x="0" y="336803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6784348" y="1312636"/>
            <a:ext cx="1153160" cy="321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900" marR="5080" indent="-330835">
              <a:lnSpc>
                <a:spcPct val="101000"/>
              </a:lnSpc>
            </a:pP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17"/>
              </a:rPr>
              <a:t>O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7"/>
              </a:rPr>
              <a:t>ffice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17"/>
              </a:rPr>
              <a:t> o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7"/>
              </a:rPr>
              <a:t>f 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17"/>
              </a:rPr>
              <a:t>D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7"/>
              </a:rPr>
              <a:t>iv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17"/>
              </a:rPr>
              <a:t>ers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7"/>
              </a:rPr>
              <a:t>i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17"/>
              </a:rPr>
              <a:t>t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7"/>
              </a:rPr>
              <a:t>y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17"/>
              </a:rPr>
              <a:t> 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7"/>
              </a:rPr>
              <a:t>&amp; 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17"/>
              </a:rPr>
              <a:t>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17"/>
              </a:rPr>
              <a:t>n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7"/>
              </a:rPr>
              <a:t>cl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17"/>
              </a:rPr>
              <a:t>us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7"/>
              </a:rPr>
              <a:t>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17"/>
              </a:rPr>
              <a:t>o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7"/>
              </a:rPr>
              <a:t>n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6368796" y="1696211"/>
            <a:ext cx="2016760" cy="274320"/>
          </a:xfrm>
          <a:custGeom>
            <a:avLst/>
            <a:gdLst/>
            <a:ahLst/>
            <a:cxnLst/>
            <a:rect l="l" t="t" r="r" b="b"/>
            <a:pathLst>
              <a:path w="2016759" h="274319">
                <a:moveTo>
                  <a:pt x="0" y="0"/>
                </a:moveTo>
                <a:lnTo>
                  <a:pt x="2016252" y="0"/>
                </a:lnTo>
                <a:lnTo>
                  <a:pt x="2016252" y="274320"/>
                </a:lnTo>
                <a:lnTo>
                  <a:pt x="0" y="274320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367272" y="1694688"/>
            <a:ext cx="2019299" cy="277367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368796" y="1696211"/>
            <a:ext cx="2016760" cy="274320"/>
          </a:xfrm>
          <a:custGeom>
            <a:avLst/>
            <a:gdLst/>
            <a:ahLst/>
            <a:cxnLst/>
            <a:rect l="l" t="t" r="r" b="b"/>
            <a:pathLst>
              <a:path w="2016759" h="274319">
                <a:moveTo>
                  <a:pt x="0" y="0"/>
                </a:moveTo>
                <a:lnTo>
                  <a:pt x="2016252" y="0"/>
                </a:lnTo>
                <a:lnTo>
                  <a:pt x="2016252" y="274320"/>
                </a:lnTo>
                <a:lnTo>
                  <a:pt x="0" y="274320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6545049" y="1765940"/>
            <a:ext cx="1661160" cy="160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19"/>
              </a:rPr>
              <a:t>O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9"/>
              </a:rPr>
              <a:t>ffice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19"/>
              </a:rPr>
              <a:t> o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9"/>
              </a:rPr>
              <a:t>f 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19"/>
              </a:rPr>
              <a:t>t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19"/>
              </a:rPr>
              <a:t>h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9"/>
              </a:rPr>
              <a:t>e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19"/>
              </a:rPr>
              <a:t> Genera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19"/>
              </a:rPr>
              <a:t>l</a:t>
            </a:r>
            <a:r>
              <a:rPr sz="1050" b="1" spc="30" dirty="0">
                <a:solidFill>
                  <a:srgbClr val="FFFFFF"/>
                </a:solidFill>
                <a:latin typeface="Calibri"/>
                <a:cs typeface="Calibri"/>
                <a:hlinkClick r:id="rId19"/>
              </a:rPr>
              <a:t> 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19"/>
              </a:rPr>
              <a:t>C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19"/>
              </a:rPr>
              <a:t>ounsel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6368796" y="2033016"/>
            <a:ext cx="2016760" cy="341630"/>
          </a:xfrm>
          <a:custGeom>
            <a:avLst/>
            <a:gdLst/>
            <a:ahLst/>
            <a:cxnLst/>
            <a:rect l="l" t="t" r="r" b="b"/>
            <a:pathLst>
              <a:path w="2016759" h="341630">
                <a:moveTo>
                  <a:pt x="0" y="0"/>
                </a:moveTo>
                <a:lnTo>
                  <a:pt x="2016252" y="0"/>
                </a:lnTo>
                <a:lnTo>
                  <a:pt x="2016252" y="341375"/>
                </a:lnTo>
                <a:lnTo>
                  <a:pt x="0" y="341375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367272" y="2031492"/>
            <a:ext cx="2019299" cy="344423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368796" y="2033016"/>
            <a:ext cx="2016760" cy="341630"/>
          </a:xfrm>
          <a:custGeom>
            <a:avLst/>
            <a:gdLst/>
            <a:ahLst/>
            <a:cxnLst/>
            <a:rect l="l" t="t" r="r" b="b"/>
            <a:pathLst>
              <a:path w="2016759" h="341630">
                <a:moveTo>
                  <a:pt x="0" y="0"/>
                </a:moveTo>
                <a:lnTo>
                  <a:pt x="2016252" y="0"/>
                </a:lnTo>
                <a:lnTo>
                  <a:pt x="2016252" y="341375"/>
                </a:lnTo>
                <a:lnTo>
                  <a:pt x="0" y="341375"/>
                </a:lnTo>
                <a:lnTo>
                  <a:pt x="0" y="0"/>
                </a:lnTo>
                <a:close/>
              </a:path>
            </a:pathLst>
          </a:custGeom>
          <a:ln w="12191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6529807" y="2135733"/>
            <a:ext cx="1692910" cy="160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21"/>
              </a:rPr>
              <a:t>O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1"/>
              </a:rPr>
              <a:t>ffice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1"/>
              </a:rPr>
              <a:t> o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1"/>
              </a:rPr>
              <a:t>f 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21"/>
              </a:rPr>
              <a:t>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1"/>
              </a:rPr>
              <a:t>n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21"/>
              </a:rPr>
              <a:t>t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1"/>
              </a:rPr>
              <a:t>e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1"/>
              </a:rPr>
              <a:t>g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1"/>
              </a:rPr>
              <a:t>r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21"/>
              </a:rPr>
              <a:t>a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21"/>
              </a:rPr>
              <a:t>t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1"/>
              </a:rPr>
              <a:t>ive</a:t>
            </a:r>
            <a:r>
              <a:rPr sz="1050" b="1" spc="10" dirty="0">
                <a:solidFill>
                  <a:srgbClr val="FFFFFF"/>
                </a:solidFill>
                <a:latin typeface="Calibri"/>
                <a:cs typeface="Calibri"/>
                <a:hlinkClick r:id="rId21"/>
              </a:rPr>
              <a:t> 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1"/>
              </a:rPr>
              <a:t>A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1"/>
              </a:rPr>
              <a:t>c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21"/>
              </a:rPr>
              <a:t>t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1"/>
              </a:rPr>
              <a:t>ivi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21"/>
              </a:rPr>
              <a:t>t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1"/>
              </a:rPr>
              <a:t>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1"/>
              </a:rPr>
              <a:t>e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1"/>
              </a:rPr>
              <a:t>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6368796" y="2441448"/>
            <a:ext cx="2016760" cy="337185"/>
          </a:xfrm>
          <a:custGeom>
            <a:avLst/>
            <a:gdLst/>
            <a:ahLst/>
            <a:cxnLst/>
            <a:rect l="l" t="t" r="r" b="b"/>
            <a:pathLst>
              <a:path w="2016759" h="337185">
                <a:moveTo>
                  <a:pt x="0" y="0"/>
                </a:moveTo>
                <a:lnTo>
                  <a:pt x="2016252" y="0"/>
                </a:lnTo>
                <a:lnTo>
                  <a:pt x="2016252" y="336803"/>
                </a:lnTo>
                <a:lnTo>
                  <a:pt x="0" y="336803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367271" y="2439924"/>
            <a:ext cx="2019299" cy="33985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368796" y="2441448"/>
            <a:ext cx="2016760" cy="337185"/>
          </a:xfrm>
          <a:custGeom>
            <a:avLst/>
            <a:gdLst/>
            <a:ahLst/>
            <a:cxnLst/>
            <a:rect l="l" t="t" r="r" b="b"/>
            <a:pathLst>
              <a:path w="2016759" h="337185">
                <a:moveTo>
                  <a:pt x="0" y="0"/>
                </a:moveTo>
                <a:lnTo>
                  <a:pt x="2016252" y="0"/>
                </a:lnTo>
                <a:lnTo>
                  <a:pt x="2016252" y="336803"/>
                </a:lnTo>
                <a:lnTo>
                  <a:pt x="0" y="336803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6744724" y="2461239"/>
            <a:ext cx="1262380" cy="321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145" marR="5080" indent="-5080">
              <a:lnSpc>
                <a:spcPct val="101000"/>
              </a:lnSpc>
            </a:pP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O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ffice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 o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f 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n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t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erna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t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on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a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l 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S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ci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en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ce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 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&amp; E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n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gi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neer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ng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6368795" y="1298447"/>
            <a:ext cx="3048" cy="1929383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369558" y="1299210"/>
            <a:ext cx="0" cy="1927860"/>
          </a:xfrm>
          <a:custGeom>
            <a:avLst/>
            <a:gdLst/>
            <a:ahLst/>
            <a:cxnLst/>
            <a:rect l="l" t="t" r="r" b="b"/>
            <a:pathLst>
              <a:path h="1927860">
                <a:moveTo>
                  <a:pt x="0" y="0"/>
                </a:moveTo>
                <a:lnTo>
                  <a:pt x="0" y="1927860"/>
                </a:lnTo>
              </a:path>
            </a:pathLst>
          </a:custGeom>
          <a:ln w="1981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989075" y="5128259"/>
            <a:ext cx="1275715" cy="943610"/>
          </a:xfrm>
          <a:custGeom>
            <a:avLst/>
            <a:gdLst/>
            <a:ahLst/>
            <a:cxnLst/>
            <a:rect l="l" t="t" r="r" b="b"/>
            <a:pathLst>
              <a:path w="1275714" h="943610">
                <a:moveTo>
                  <a:pt x="0" y="0"/>
                </a:moveTo>
                <a:lnTo>
                  <a:pt x="1275588" y="0"/>
                </a:lnTo>
                <a:lnTo>
                  <a:pt x="1275588" y="943356"/>
                </a:lnTo>
                <a:lnTo>
                  <a:pt x="0" y="943356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987552" y="5126735"/>
            <a:ext cx="1278635" cy="946403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989075" y="5128259"/>
            <a:ext cx="1275715" cy="943610"/>
          </a:xfrm>
          <a:custGeom>
            <a:avLst/>
            <a:gdLst/>
            <a:ahLst/>
            <a:cxnLst/>
            <a:rect l="l" t="t" r="r" b="b"/>
            <a:pathLst>
              <a:path w="1275714" h="943610">
                <a:moveTo>
                  <a:pt x="0" y="0"/>
                </a:moveTo>
                <a:lnTo>
                  <a:pt x="1275588" y="0"/>
                </a:lnTo>
                <a:lnTo>
                  <a:pt x="1275588" y="943356"/>
                </a:lnTo>
                <a:lnTo>
                  <a:pt x="0" y="943356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1283904" y="5209684"/>
            <a:ext cx="687070" cy="804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720" marR="38735" indent="-30480" algn="ctr">
              <a:lnSpc>
                <a:spcPct val="101000"/>
              </a:lnSpc>
            </a:pP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5"/>
              </a:rPr>
              <a:t>S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5"/>
              </a:rPr>
              <a:t>o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5"/>
              </a:rPr>
              <a:t>ci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25"/>
              </a:rPr>
              <a:t>a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5"/>
              </a:rPr>
              <a:t>l, 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5"/>
              </a:rPr>
              <a:t>Beha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5"/>
              </a:rPr>
              <a:t>vi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5"/>
              </a:rPr>
              <a:t>or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25"/>
              </a:rPr>
              <a:t>a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5"/>
              </a:rPr>
              <a:t>l</a:t>
            </a:r>
            <a:endParaRPr sz="1050">
              <a:latin typeface="Calibri"/>
              <a:cs typeface="Calibri"/>
            </a:endParaRPr>
          </a:p>
          <a:p>
            <a:pPr marL="12700" marR="5080" algn="ctr">
              <a:lnSpc>
                <a:spcPts val="1270"/>
              </a:lnSpc>
              <a:spcBef>
                <a:spcPts val="30"/>
              </a:spcBef>
            </a:pP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5"/>
              </a:rPr>
              <a:t>&amp; Ec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5"/>
              </a:rPr>
              <a:t>ono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25"/>
              </a:rPr>
              <a:t>m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5"/>
              </a:rPr>
              <a:t>ic 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25"/>
              </a:rPr>
              <a:t>S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5"/>
              </a:rPr>
              <a:t>ci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5"/>
              </a:rPr>
              <a:t>en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5"/>
              </a:rPr>
              <a:t>c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5"/>
              </a:rPr>
              <a:t>es (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25"/>
              </a:rPr>
              <a:t>S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5"/>
              </a:rPr>
              <a:t>B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5"/>
              </a:rPr>
              <a:t>E)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1663445" y="4926329"/>
            <a:ext cx="0" cy="203200"/>
          </a:xfrm>
          <a:custGeom>
            <a:avLst/>
            <a:gdLst/>
            <a:ahLst/>
            <a:cxnLst/>
            <a:rect l="l" t="t" r="r" b="b"/>
            <a:pathLst>
              <a:path h="203200">
                <a:moveTo>
                  <a:pt x="0" y="0"/>
                </a:moveTo>
                <a:lnTo>
                  <a:pt x="0" y="202692"/>
                </a:lnTo>
              </a:path>
            </a:pathLst>
          </a:custGeom>
          <a:ln w="1981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805683" y="5128259"/>
            <a:ext cx="1274445" cy="943610"/>
          </a:xfrm>
          <a:custGeom>
            <a:avLst/>
            <a:gdLst/>
            <a:ahLst/>
            <a:cxnLst/>
            <a:rect l="l" t="t" r="r" b="b"/>
            <a:pathLst>
              <a:path w="1274445" h="943610">
                <a:moveTo>
                  <a:pt x="0" y="0"/>
                </a:moveTo>
                <a:lnTo>
                  <a:pt x="1274064" y="0"/>
                </a:lnTo>
                <a:lnTo>
                  <a:pt x="1274064" y="943356"/>
                </a:lnTo>
                <a:lnTo>
                  <a:pt x="0" y="943356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804160" y="5126735"/>
            <a:ext cx="1277111" cy="946403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805683" y="5128259"/>
            <a:ext cx="1274445" cy="943610"/>
          </a:xfrm>
          <a:custGeom>
            <a:avLst/>
            <a:gdLst/>
            <a:ahLst/>
            <a:cxnLst/>
            <a:rect l="l" t="t" r="r" b="b"/>
            <a:pathLst>
              <a:path w="1274445" h="943610">
                <a:moveTo>
                  <a:pt x="0" y="0"/>
                </a:moveTo>
                <a:lnTo>
                  <a:pt x="1274064" y="0"/>
                </a:lnTo>
                <a:lnTo>
                  <a:pt x="1274064" y="943356"/>
                </a:lnTo>
                <a:lnTo>
                  <a:pt x="0" y="943356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3137340" y="5290393"/>
            <a:ext cx="600075" cy="643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11430" algn="ctr">
              <a:lnSpc>
                <a:spcPct val="100000"/>
              </a:lnSpc>
            </a:pP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6"/>
              </a:rPr>
              <a:t>E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6"/>
              </a:rPr>
              <a:t>du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6"/>
              </a:rPr>
              <a:t>c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26"/>
              </a:rPr>
              <a:t>a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26"/>
              </a:rPr>
              <a:t>t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6"/>
              </a:rPr>
              <a:t>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6"/>
              </a:rPr>
              <a:t>o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6"/>
              </a:rPr>
              <a:t>n</a:t>
            </a:r>
            <a:endParaRPr sz="1050">
              <a:latin typeface="Calibri"/>
              <a:cs typeface="Calibri"/>
            </a:endParaRPr>
          </a:p>
          <a:p>
            <a:pPr marL="22860" marR="5080" indent="-1905" algn="ctr">
              <a:lnSpc>
                <a:spcPct val="100499"/>
              </a:lnSpc>
              <a:spcBef>
                <a:spcPts val="5"/>
              </a:spcBef>
            </a:pP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6"/>
              </a:rPr>
              <a:t>&amp; 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26"/>
              </a:rPr>
              <a:t>H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6"/>
              </a:rPr>
              <a:t>u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26"/>
              </a:rPr>
              <a:t>m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6"/>
              </a:rPr>
              <a:t>an 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26"/>
              </a:rPr>
              <a:t>R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6"/>
              </a:rPr>
              <a:t>esour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6"/>
              </a:rPr>
              <a:t>c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6"/>
              </a:rPr>
              <a:t>es (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6"/>
              </a:rPr>
              <a:t>E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26"/>
              </a:rPr>
              <a:t>HR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6"/>
              </a:rPr>
              <a:t>)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4620767" y="5128259"/>
            <a:ext cx="1274445" cy="943610"/>
          </a:xfrm>
          <a:custGeom>
            <a:avLst/>
            <a:gdLst/>
            <a:ahLst/>
            <a:cxnLst/>
            <a:rect l="l" t="t" r="r" b="b"/>
            <a:pathLst>
              <a:path w="1274445" h="943610">
                <a:moveTo>
                  <a:pt x="0" y="0"/>
                </a:moveTo>
                <a:lnTo>
                  <a:pt x="1274064" y="0"/>
                </a:lnTo>
                <a:lnTo>
                  <a:pt x="1274064" y="943356"/>
                </a:lnTo>
                <a:lnTo>
                  <a:pt x="0" y="943356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619244" y="5126735"/>
            <a:ext cx="1277111" cy="946403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620767" y="5128259"/>
            <a:ext cx="1274445" cy="943610"/>
          </a:xfrm>
          <a:custGeom>
            <a:avLst/>
            <a:gdLst/>
            <a:ahLst/>
            <a:cxnLst/>
            <a:rect l="l" t="t" r="r" b="b"/>
            <a:pathLst>
              <a:path w="1274445" h="943610">
                <a:moveTo>
                  <a:pt x="0" y="0"/>
                </a:moveTo>
                <a:lnTo>
                  <a:pt x="1274064" y="0"/>
                </a:lnTo>
                <a:lnTo>
                  <a:pt x="1274064" y="943356"/>
                </a:lnTo>
                <a:lnTo>
                  <a:pt x="0" y="943356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4785022" y="5290393"/>
            <a:ext cx="913130" cy="643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7"/>
              </a:rPr>
              <a:t>Bud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7"/>
              </a:rPr>
              <a:t>g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7"/>
              </a:rPr>
              <a:t>e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27"/>
              </a:rPr>
              <a:t>t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7"/>
              </a:rPr>
              <a:t>,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27"/>
              </a:rPr>
              <a:t> 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7"/>
              </a:rPr>
              <a:t>F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7"/>
              </a:rPr>
              <a:t>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7"/>
              </a:rPr>
              <a:t>n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27"/>
              </a:rPr>
              <a:t>a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7"/>
              </a:rPr>
              <a:t>n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7"/>
              </a:rPr>
              <a:t>ce</a:t>
            </a:r>
            <a:endParaRPr sz="1050">
              <a:latin typeface="Calibri"/>
              <a:cs typeface="Calibri"/>
            </a:endParaRPr>
          </a:p>
          <a:p>
            <a:pPr marL="114300" marR="43815" indent="-29845" algn="ctr">
              <a:lnSpc>
                <a:spcPct val="100499"/>
              </a:lnSpc>
              <a:spcBef>
                <a:spcPts val="5"/>
              </a:spcBef>
            </a:pP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7"/>
              </a:rPr>
              <a:t>&amp; 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7"/>
              </a:rPr>
              <a:t>A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27"/>
              </a:rPr>
              <a:t>w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7"/>
              </a:rPr>
              <a:t>ar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7"/>
              </a:rPr>
              <a:t>d M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7"/>
              </a:rPr>
              <a:t>ana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7"/>
              </a:rPr>
              <a:t>g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7"/>
              </a:rPr>
              <a:t>e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27"/>
              </a:rPr>
              <a:t>m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7"/>
              </a:rPr>
              <a:t>en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7"/>
              </a:rPr>
              <a:t>t 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7"/>
              </a:rPr>
              <a:t>(BFA)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6502907" y="5128259"/>
            <a:ext cx="1274445" cy="943610"/>
          </a:xfrm>
          <a:custGeom>
            <a:avLst/>
            <a:gdLst/>
            <a:ahLst/>
            <a:cxnLst/>
            <a:rect l="l" t="t" r="r" b="b"/>
            <a:pathLst>
              <a:path w="1274445" h="943610">
                <a:moveTo>
                  <a:pt x="0" y="0"/>
                </a:moveTo>
                <a:lnTo>
                  <a:pt x="1274063" y="0"/>
                </a:lnTo>
                <a:lnTo>
                  <a:pt x="1274063" y="943356"/>
                </a:lnTo>
                <a:lnTo>
                  <a:pt x="0" y="943356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6501384" y="5126735"/>
            <a:ext cx="1277111" cy="946403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502907" y="5128259"/>
            <a:ext cx="1274445" cy="943610"/>
          </a:xfrm>
          <a:custGeom>
            <a:avLst/>
            <a:gdLst/>
            <a:ahLst/>
            <a:cxnLst/>
            <a:rect l="l" t="t" r="r" b="b"/>
            <a:pathLst>
              <a:path w="1274445" h="943610">
                <a:moveTo>
                  <a:pt x="0" y="0"/>
                </a:moveTo>
                <a:lnTo>
                  <a:pt x="1274063" y="0"/>
                </a:lnTo>
                <a:lnTo>
                  <a:pt x="1274063" y="943356"/>
                </a:lnTo>
                <a:lnTo>
                  <a:pt x="0" y="943356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 txBox="1"/>
          <p:nvPr/>
        </p:nvSpPr>
        <p:spPr>
          <a:xfrm>
            <a:off x="6754571" y="5290393"/>
            <a:ext cx="771525" cy="643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ct val="100000"/>
              </a:lnSpc>
            </a:pP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28"/>
              </a:rPr>
              <a:t>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8"/>
              </a:rPr>
              <a:t>n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8"/>
              </a:rPr>
              <a:t>f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8"/>
              </a:rPr>
              <a:t>or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28"/>
              </a:rPr>
              <a:t>m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28"/>
              </a:rPr>
              <a:t>a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28"/>
              </a:rPr>
              <a:t>t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8"/>
              </a:rPr>
              <a:t>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8"/>
              </a:rPr>
              <a:t>o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8"/>
              </a:rPr>
              <a:t>n</a:t>
            </a:r>
            <a:endParaRPr sz="1050">
              <a:latin typeface="Calibri"/>
              <a:cs typeface="Calibri"/>
            </a:endParaRPr>
          </a:p>
          <a:p>
            <a:pPr marL="12700" marR="5080" indent="-34290" algn="ctr">
              <a:lnSpc>
                <a:spcPct val="100499"/>
              </a:lnSpc>
              <a:spcBef>
                <a:spcPts val="5"/>
              </a:spcBef>
            </a:pP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8"/>
              </a:rPr>
              <a:t>&amp; 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28"/>
              </a:rPr>
              <a:t>R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8"/>
              </a:rPr>
              <a:t>esour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8"/>
              </a:rPr>
              <a:t>ce M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8"/>
              </a:rPr>
              <a:t>ana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8"/>
              </a:rPr>
              <a:t>g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8"/>
              </a:rPr>
              <a:t>e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8"/>
              </a:rPr>
              <a:t>m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8"/>
              </a:rPr>
              <a:t>en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8"/>
              </a:rPr>
              <a:t>t 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8"/>
              </a:rPr>
              <a:t>(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28"/>
              </a:rPr>
              <a:t>I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28"/>
              </a:rPr>
              <a:t>R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8"/>
              </a:rPr>
              <a:t>M)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6367271" y="2891027"/>
            <a:ext cx="2018030" cy="335280"/>
          </a:xfrm>
          <a:custGeom>
            <a:avLst/>
            <a:gdLst/>
            <a:ahLst/>
            <a:cxnLst/>
            <a:rect l="l" t="t" r="r" b="b"/>
            <a:pathLst>
              <a:path w="2018029" h="335280">
                <a:moveTo>
                  <a:pt x="0" y="0"/>
                </a:moveTo>
                <a:lnTo>
                  <a:pt x="2017776" y="0"/>
                </a:lnTo>
                <a:lnTo>
                  <a:pt x="2017776" y="335279"/>
                </a:lnTo>
                <a:lnTo>
                  <a:pt x="0" y="335279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6365747" y="2889503"/>
            <a:ext cx="2020823" cy="338327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6367271" y="2891027"/>
            <a:ext cx="2018030" cy="335280"/>
          </a:xfrm>
          <a:custGeom>
            <a:avLst/>
            <a:gdLst/>
            <a:ahLst/>
            <a:cxnLst/>
            <a:rect l="l" t="t" r="r" b="b"/>
            <a:pathLst>
              <a:path w="2018029" h="335280">
                <a:moveTo>
                  <a:pt x="0" y="0"/>
                </a:moveTo>
                <a:lnTo>
                  <a:pt x="2017776" y="0"/>
                </a:lnTo>
                <a:lnTo>
                  <a:pt x="2017776" y="335279"/>
                </a:lnTo>
                <a:lnTo>
                  <a:pt x="0" y="335279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ED6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 txBox="1"/>
          <p:nvPr/>
        </p:nvSpPr>
        <p:spPr>
          <a:xfrm>
            <a:off x="6751562" y="2910625"/>
            <a:ext cx="1247775" cy="321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7810" marR="5080" indent="-245745">
              <a:lnSpc>
                <a:spcPct val="101000"/>
              </a:lnSpc>
            </a:pP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O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ffice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 o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f 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Le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gi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s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l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a</a:t>
            </a:r>
            <a:r>
              <a:rPr sz="1050" b="1" spc="5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t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ive</a:t>
            </a:r>
            <a:r>
              <a:rPr sz="1050" b="1" spc="20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 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&amp; P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ub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lic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 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A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ff</a:t>
            </a: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a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i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r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  <a:hlinkClick r:id="rId22"/>
              </a:rPr>
              <a:t>s</a:t>
            </a:r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4346" y="204670"/>
            <a:ext cx="6799580" cy="8712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80000"/>
              </a:lnSpc>
            </a:pPr>
            <a:r>
              <a:rPr sz="3400" b="1" spc="-25" dirty="0">
                <a:solidFill>
                  <a:srgbClr val="5D751D"/>
                </a:solidFill>
                <a:latin typeface="Calibri"/>
                <a:cs typeface="Calibri"/>
              </a:rPr>
              <a:t>UP</a:t>
            </a:r>
            <a:r>
              <a:rPr sz="3400" b="1" spc="-45" dirty="0">
                <a:solidFill>
                  <a:srgbClr val="5D751D"/>
                </a:solidFill>
                <a:latin typeface="Calibri"/>
                <a:cs typeface="Calibri"/>
              </a:rPr>
              <a:t>C</a:t>
            </a:r>
            <a:r>
              <a:rPr sz="3400" b="1" spc="-30" dirty="0">
                <a:solidFill>
                  <a:srgbClr val="5D751D"/>
                </a:solidFill>
                <a:latin typeface="Calibri"/>
                <a:cs typeface="Calibri"/>
              </a:rPr>
              <a:t>OMIN</a:t>
            </a:r>
            <a:r>
              <a:rPr sz="3400" b="1" spc="-25" dirty="0">
                <a:solidFill>
                  <a:srgbClr val="5D751D"/>
                </a:solidFill>
                <a:latin typeface="Calibri"/>
                <a:cs typeface="Calibri"/>
              </a:rPr>
              <a:t>G</a:t>
            </a:r>
            <a:r>
              <a:rPr sz="3400" b="1" spc="30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3400" b="1" spc="-245" dirty="0">
                <a:solidFill>
                  <a:srgbClr val="5D751D"/>
                </a:solidFill>
                <a:latin typeface="Calibri"/>
                <a:cs typeface="Calibri"/>
              </a:rPr>
              <a:t>P</a:t>
            </a:r>
            <a:r>
              <a:rPr sz="3400" b="1" spc="-35" dirty="0">
                <a:solidFill>
                  <a:srgbClr val="5D751D"/>
                </a:solidFill>
                <a:latin typeface="Calibri"/>
                <a:cs typeface="Calibri"/>
              </a:rPr>
              <a:t>A</a:t>
            </a:r>
            <a:r>
              <a:rPr sz="3400" b="1" spc="-20" dirty="0">
                <a:solidFill>
                  <a:srgbClr val="5D751D"/>
                </a:solidFill>
                <a:latin typeface="Calibri"/>
                <a:cs typeface="Calibri"/>
              </a:rPr>
              <a:t>PPG</a:t>
            </a:r>
            <a:r>
              <a:rPr sz="3400" b="1" spc="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3400" b="1" spc="-25" dirty="0">
                <a:solidFill>
                  <a:srgbClr val="5D751D"/>
                </a:solidFill>
                <a:latin typeface="Calibri"/>
                <a:cs typeface="Calibri"/>
              </a:rPr>
              <a:t>IM</a:t>
            </a:r>
            <a:r>
              <a:rPr sz="3400" b="1" spc="-20" dirty="0">
                <a:solidFill>
                  <a:srgbClr val="5D751D"/>
                </a:solidFill>
                <a:latin typeface="Calibri"/>
                <a:cs typeface="Calibri"/>
              </a:rPr>
              <a:t>PL</a:t>
            </a:r>
            <a:r>
              <a:rPr sz="3400" b="1" spc="-30" dirty="0">
                <a:solidFill>
                  <a:srgbClr val="5D751D"/>
                </a:solidFill>
                <a:latin typeface="Calibri"/>
                <a:cs typeface="Calibri"/>
              </a:rPr>
              <a:t>EMEN</a:t>
            </a:r>
            <a:r>
              <a:rPr sz="3400" b="1" spc="-290" dirty="0">
                <a:solidFill>
                  <a:srgbClr val="5D751D"/>
                </a:solidFill>
                <a:latin typeface="Calibri"/>
                <a:cs typeface="Calibri"/>
              </a:rPr>
              <a:t>T</a:t>
            </a:r>
            <a:r>
              <a:rPr sz="3400" b="1" spc="-285" dirty="0">
                <a:solidFill>
                  <a:srgbClr val="5D751D"/>
                </a:solidFill>
                <a:latin typeface="Calibri"/>
                <a:cs typeface="Calibri"/>
              </a:rPr>
              <a:t>A</a:t>
            </a:r>
            <a:r>
              <a:rPr sz="3400" b="1" spc="-10" dirty="0">
                <a:solidFill>
                  <a:srgbClr val="5D751D"/>
                </a:solidFill>
                <a:latin typeface="Calibri"/>
                <a:cs typeface="Calibri"/>
              </a:rPr>
              <a:t>T</a:t>
            </a:r>
            <a:r>
              <a:rPr sz="3400" b="1" spc="-15" dirty="0">
                <a:solidFill>
                  <a:srgbClr val="5D751D"/>
                </a:solidFill>
                <a:latin typeface="Calibri"/>
                <a:cs typeface="Calibri"/>
              </a:rPr>
              <a:t>I</a:t>
            </a:r>
            <a:r>
              <a:rPr sz="3400" b="1" spc="-20" dirty="0">
                <a:solidFill>
                  <a:srgbClr val="5D751D"/>
                </a:solidFill>
                <a:latin typeface="Calibri"/>
                <a:cs typeface="Calibri"/>
              </a:rPr>
              <a:t>O</a:t>
            </a:r>
            <a:r>
              <a:rPr sz="3400" b="1" spc="-25" dirty="0">
                <a:solidFill>
                  <a:srgbClr val="5D751D"/>
                </a:solidFill>
                <a:latin typeface="Calibri"/>
                <a:cs typeface="Calibri"/>
              </a:rPr>
              <a:t>N</a:t>
            </a:r>
            <a:r>
              <a:rPr sz="3400" b="1" spc="-20" dirty="0">
                <a:solidFill>
                  <a:srgbClr val="5D751D"/>
                </a:solidFill>
                <a:latin typeface="Calibri"/>
                <a:cs typeface="Calibri"/>
              </a:rPr>
              <a:t> SCHE</a:t>
            </a:r>
            <a:r>
              <a:rPr sz="3400" b="1" spc="-30" dirty="0">
                <a:solidFill>
                  <a:srgbClr val="5D751D"/>
                </a:solidFill>
                <a:latin typeface="Calibri"/>
                <a:cs typeface="Calibri"/>
              </a:rPr>
              <a:t>D</a:t>
            </a:r>
            <a:r>
              <a:rPr sz="3400" b="1" spc="-20" dirty="0">
                <a:solidFill>
                  <a:srgbClr val="5D751D"/>
                </a:solidFill>
                <a:latin typeface="Calibri"/>
                <a:cs typeface="Calibri"/>
              </a:rPr>
              <a:t>ULE</a:t>
            </a:r>
            <a:endParaRPr sz="3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-12700" y="43688"/>
            <a:ext cx="18034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5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8808" y="2177824"/>
            <a:ext cx="3416935" cy="2593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5080" indent="-457200">
              <a:lnSpc>
                <a:spcPts val="3030"/>
              </a:lnSpc>
              <a:buClr>
                <a:srgbClr val="BC1F04"/>
              </a:buClr>
              <a:buSzPct val="89285"/>
              <a:buFont typeface="Arial"/>
              <a:buChar char="•"/>
              <a:tabLst>
                <a:tab pos="469900" algn="l"/>
              </a:tabLst>
            </a:pP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30" dirty="0">
                <a:latin typeface="Calibri"/>
                <a:cs typeface="Calibri"/>
              </a:rPr>
              <a:t>o</a:t>
            </a:r>
            <a:r>
              <a:rPr sz="2800" spc="-45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er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2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201</a:t>
            </a:r>
            <a:r>
              <a:rPr sz="2800" spc="-15" dirty="0">
                <a:latin typeface="Calibri"/>
                <a:cs typeface="Calibri"/>
              </a:rPr>
              <a:t>8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–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6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ea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ed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30" dirty="0">
                <a:latin typeface="Calibri"/>
                <a:cs typeface="Calibri"/>
              </a:rPr>
              <a:t>mm</a:t>
            </a:r>
            <a:r>
              <a:rPr sz="2800" spc="-20" dirty="0">
                <a:latin typeface="Calibri"/>
                <a:cs typeface="Calibri"/>
              </a:rPr>
              <a:t>uni</a:t>
            </a:r>
            <a:r>
              <a:rPr sz="2800" spc="-15" dirty="0">
                <a:latin typeface="Calibri"/>
                <a:cs typeface="Calibri"/>
              </a:rPr>
              <a:t>ty</a:t>
            </a:r>
            <a:endParaRPr sz="2800">
              <a:latin typeface="Calibri"/>
              <a:cs typeface="Calibri"/>
            </a:endParaRPr>
          </a:p>
          <a:p>
            <a:pPr marL="469900" marR="230504" indent="-457200">
              <a:lnSpc>
                <a:spcPts val="3030"/>
              </a:lnSpc>
              <a:spcBef>
                <a:spcPts val="2295"/>
              </a:spcBef>
              <a:tabLst>
                <a:tab pos="469265" algn="l"/>
              </a:tabLst>
            </a:pPr>
            <a:r>
              <a:rPr sz="2500" dirty="0">
                <a:solidFill>
                  <a:srgbClr val="BC1F04"/>
                </a:solidFill>
                <a:latin typeface="Arial"/>
                <a:cs typeface="Arial"/>
              </a:rPr>
              <a:t>•	</a:t>
            </a:r>
            <a:r>
              <a:rPr sz="2800" spc="-15" dirty="0">
                <a:latin typeface="Calibri"/>
                <a:cs typeface="Calibri"/>
              </a:rPr>
              <a:t>Ja</a:t>
            </a:r>
            <a:r>
              <a:rPr sz="2800" spc="-20" dirty="0">
                <a:latin typeface="Calibri"/>
                <a:cs typeface="Calibri"/>
              </a:rPr>
              <a:t>nu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28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201</a:t>
            </a:r>
            <a:r>
              <a:rPr sz="2800" spc="-15" dirty="0">
                <a:latin typeface="Calibri"/>
                <a:cs typeface="Calibri"/>
              </a:rPr>
              <a:t>9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–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25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APPG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3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2800" spc="-15" dirty="0">
                <a:latin typeface="Calibri"/>
                <a:cs typeface="Calibri"/>
              </a:rPr>
              <a:t>es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ef</a:t>
            </a:r>
            <a:r>
              <a:rPr sz="2800" spc="-85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ct</a:t>
            </a:r>
            <a:r>
              <a:rPr sz="2800" spc="-20" dirty="0">
                <a:latin typeface="Calibri"/>
                <a:cs typeface="Calibri"/>
              </a:rPr>
              <a:t>i</a:t>
            </a:r>
            <a:r>
              <a:rPr sz="2800" spc="-45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71644" y="1217676"/>
            <a:ext cx="3866387" cy="50474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1945">
              <a:lnSpc>
                <a:spcPct val="100000"/>
              </a:lnSpc>
            </a:pPr>
            <a:r>
              <a:rPr spc="-240" dirty="0"/>
              <a:t>P</a:t>
            </a:r>
            <a:r>
              <a:rPr dirty="0"/>
              <a:t>APPG</a:t>
            </a:r>
            <a:r>
              <a:rPr spc="-30" dirty="0"/>
              <a:t> </a:t>
            </a:r>
            <a:r>
              <a:rPr spc="-15" dirty="0"/>
              <a:t>SI</a:t>
            </a:r>
            <a:r>
              <a:rPr spc="-5" dirty="0"/>
              <a:t>G</a:t>
            </a:r>
            <a:r>
              <a:rPr spc="-15" dirty="0"/>
              <a:t>NIFI</a:t>
            </a:r>
            <a:r>
              <a:rPr dirty="0"/>
              <a:t>CANT</a:t>
            </a:r>
            <a:r>
              <a:rPr spc="10" dirty="0"/>
              <a:t> </a:t>
            </a:r>
            <a:r>
              <a:rPr dirty="0"/>
              <a:t>C</a:t>
            </a:r>
            <a:r>
              <a:rPr spc="-5" dirty="0"/>
              <a:t>H</a:t>
            </a:r>
            <a:r>
              <a:rPr spc="-25" dirty="0"/>
              <a:t>AN</a:t>
            </a:r>
            <a:r>
              <a:rPr spc="-30" dirty="0"/>
              <a:t>G</a:t>
            </a:r>
            <a:r>
              <a:rPr spc="-60" dirty="0"/>
              <a:t>E</a:t>
            </a:r>
            <a:r>
              <a:rPr spc="-20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23598" y="1527925"/>
            <a:ext cx="7050405" cy="3971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505459" indent="-457200">
              <a:lnSpc>
                <a:spcPts val="2810"/>
              </a:lnSpc>
              <a:buClr>
                <a:srgbClr val="BC1F04"/>
              </a:buClr>
              <a:buSzPct val="90384"/>
              <a:buFont typeface="Arial"/>
              <a:buChar char="•"/>
              <a:tabLst>
                <a:tab pos="469900" algn="l"/>
              </a:tabLst>
            </a:pPr>
            <a:r>
              <a:rPr sz="2600" spc="-5" dirty="0">
                <a:latin typeface="Calibri"/>
                <a:cs typeface="Calibri"/>
              </a:rPr>
              <a:t>U</a:t>
            </a:r>
            <a:r>
              <a:rPr sz="2600" dirty="0">
                <a:latin typeface="Calibri"/>
                <a:cs typeface="Calibri"/>
              </a:rPr>
              <a:t>se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f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spc="-50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esea</a:t>
            </a:r>
            <a:r>
              <a:rPr sz="2600" spc="-3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c</a:t>
            </a:r>
            <a:r>
              <a:rPr sz="2600" spc="-5" dirty="0">
                <a:latin typeface="Calibri"/>
                <a:cs typeface="Calibri"/>
              </a:rPr>
              <a:t>h</a:t>
            </a:r>
            <a:r>
              <a:rPr sz="2600" spc="25" dirty="0">
                <a:latin typeface="Calibri"/>
                <a:cs typeface="Calibri"/>
              </a:rPr>
              <a:t>.</a:t>
            </a:r>
            <a:r>
              <a:rPr sz="2600" spc="-15" dirty="0">
                <a:latin typeface="Calibri"/>
                <a:cs typeface="Calibri"/>
              </a:rPr>
              <a:t>g</a:t>
            </a:r>
            <a:r>
              <a:rPr sz="2600" spc="-20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v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65" dirty="0">
                <a:latin typeface="Calibri"/>
                <a:cs typeface="Calibri"/>
              </a:rPr>
              <a:t>f</a:t>
            </a:r>
            <a:r>
              <a:rPr sz="2600" spc="-5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r</a:t>
            </a:r>
            <a:r>
              <a:rPr sz="2600" spc="1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p</a:t>
            </a:r>
            <a:r>
              <a:rPr sz="2600" spc="-35" dirty="0">
                <a:latin typeface="Calibri"/>
                <a:cs typeface="Calibri"/>
              </a:rPr>
              <a:t>r</a:t>
            </a:r>
            <a:r>
              <a:rPr sz="2600" spc="-10" dirty="0">
                <a:latin typeface="Calibri"/>
                <a:cs typeface="Calibri"/>
              </a:rPr>
              <a:t>o</a:t>
            </a:r>
            <a:r>
              <a:rPr sz="2600" spc="-5" dirty="0">
                <a:latin typeface="Calibri"/>
                <a:cs typeface="Calibri"/>
              </a:rPr>
              <a:t>p</a:t>
            </a:r>
            <a:r>
              <a:rPr sz="2600" spc="-10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sal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s</a:t>
            </a:r>
            <a:r>
              <a:rPr sz="2600" spc="-5" dirty="0">
                <a:latin typeface="Calibri"/>
                <a:cs typeface="Calibri"/>
              </a:rPr>
              <a:t>ubm</a:t>
            </a:r>
            <a:r>
              <a:rPr sz="2600" dirty="0">
                <a:latin typeface="Calibri"/>
                <a:cs typeface="Calibri"/>
              </a:rPr>
              <a:t>issi</a:t>
            </a:r>
            <a:r>
              <a:rPr sz="2600" spc="-10" dirty="0">
                <a:latin typeface="Calibri"/>
                <a:cs typeface="Calibri"/>
              </a:rPr>
              <a:t>o</a:t>
            </a:r>
            <a:r>
              <a:rPr sz="2600" spc="-5" dirty="0">
                <a:latin typeface="Calibri"/>
                <a:cs typeface="Calibri"/>
              </a:rPr>
              <a:t>n: </a:t>
            </a:r>
            <a:r>
              <a:rPr sz="2600" spc="-50" dirty="0">
                <a:latin typeface="Calibri"/>
                <a:cs typeface="Calibri"/>
              </a:rPr>
              <a:t>P</a:t>
            </a:r>
            <a:r>
              <a:rPr sz="2600" spc="-10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licy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v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4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s</a:t>
            </a:r>
            <a:r>
              <a:rPr sz="2600" spc="-5" dirty="0">
                <a:latin typeface="Calibri"/>
                <a:cs typeface="Calibri"/>
              </a:rPr>
              <a:t>u</a:t>
            </a:r>
            <a:r>
              <a:rPr sz="2600" dirty="0">
                <a:latin typeface="Calibri"/>
                <a:cs typeface="Calibri"/>
              </a:rPr>
              <a:t>s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n</a:t>
            </a:r>
            <a:r>
              <a:rPr sz="2600" spc="-10" dirty="0">
                <a:latin typeface="Calibri"/>
                <a:cs typeface="Calibri"/>
              </a:rPr>
              <a:t>-</a:t>
            </a:r>
            <a:r>
              <a:rPr sz="2600" dirty="0">
                <a:latin typeface="Calibri"/>
                <a:cs typeface="Calibri"/>
              </a:rPr>
              <a:t>sc</a:t>
            </a:r>
            <a:r>
              <a:rPr sz="2600" spc="-3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een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</a:t>
            </a:r>
            <a:r>
              <a:rPr sz="2600" spc="-5" dirty="0">
                <a:latin typeface="Calibri"/>
                <a:cs typeface="Calibri"/>
              </a:rPr>
              <a:t>n</a:t>
            </a:r>
            <a:r>
              <a:rPr sz="2600" spc="-25" dirty="0">
                <a:latin typeface="Calibri"/>
                <a:cs typeface="Calibri"/>
              </a:rPr>
              <a:t>s</a:t>
            </a:r>
            <a:r>
              <a:rPr sz="2600" dirty="0">
                <a:latin typeface="Calibri"/>
                <a:cs typeface="Calibri"/>
              </a:rPr>
              <a:t>tructi</a:t>
            </a:r>
            <a:r>
              <a:rPr sz="2600" spc="-10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ns</a:t>
            </a:r>
            <a:endParaRPr sz="26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844"/>
              </a:spcBef>
              <a:buClr>
                <a:srgbClr val="BC1F04"/>
              </a:buClr>
              <a:buSzPct val="90384"/>
              <a:buFont typeface="Arial"/>
              <a:buChar char="•"/>
              <a:tabLst>
                <a:tab pos="469900" algn="l"/>
              </a:tabLst>
            </a:pPr>
            <a:r>
              <a:rPr sz="2600" spc="-5" dirty="0">
                <a:latin typeface="Calibri"/>
                <a:cs typeface="Calibri"/>
              </a:rPr>
              <a:t>Expande</a:t>
            </a:r>
            <a:r>
              <a:rPr sz="2600" dirty="0">
                <a:latin typeface="Calibri"/>
                <a:cs typeface="Calibri"/>
              </a:rPr>
              <a:t>d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u</a:t>
            </a:r>
            <a:r>
              <a:rPr sz="2600" dirty="0">
                <a:latin typeface="Calibri"/>
                <a:cs typeface="Calibri"/>
              </a:rPr>
              <a:t>se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f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spc="5" dirty="0">
                <a:latin typeface="Calibri"/>
                <a:cs typeface="Calibri"/>
              </a:rPr>
              <a:t>D</a:t>
            </a:r>
            <a:r>
              <a:rPr sz="2600" dirty="0">
                <a:latin typeface="Calibri"/>
                <a:cs typeface="Calibri"/>
              </a:rPr>
              <a:t>ear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C</a:t>
            </a:r>
            <a:r>
              <a:rPr sz="2600" spc="-10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llea</a:t>
            </a:r>
            <a:r>
              <a:rPr sz="2600" spc="-5" dirty="0">
                <a:latin typeface="Calibri"/>
                <a:cs typeface="Calibri"/>
              </a:rPr>
              <a:t>gu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L</a:t>
            </a:r>
            <a:r>
              <a:rPr sz="2600" spc="-15" dirty="0">
                <a:latin typeface="Calibri"/>
                <a:cs typeface="Calibri"/>
              </a:rPr>
              <a:t>e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spc="-2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4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469900" marR="5080" indent="-457200">
              <a:lnSpc>
                <a:spcPts val="2810"/>
              </a:lnSpc>
              <a:spcBef>
                <a:spcPts val="1240"/>
              </a:spcBef>
              <a:buClr>
                <a:srgbClr val="BC1F04"/>
              </a:buClr>
              <a:buSzPct val="90384"/>
              <a:buFont typeface="Arial"/>
              <a:buChar char="•"/>
              <a:tabLst>
                <a:tab pos="469900" algn="l"/>
              </a:tabLst>
            </a:pPr>
            <a:r>
              <a:rPr sz="2600" dirty="0">
                <a:latin typeface="Calibri"/>
                <a:cs typeface="Calibri"/>
              </a:rPr>
              <a:t>I</a:t>
            </a:r>
            <a:r>
              <a:rPr sz="2600" spc="-25" dirty="0">
                <a:latin typeface="Calibri"/>
                <a:cs typeface="Calibri"/>
              </a:rPr>
              <a:t>nt</a:t>
            </a:r>
            <a:r>
              <a:rPr sz="2600" dirty="0">
                <a:latin typeface="Calibri"/>
                <a:cs typeface="Calibri"/>
              </a:rPr>
              <a:t>er</a:t>
            </a:r>
            <a:r>
              <a:rPr sz="2600" spc="-5" dirty="0">
                <a:latin typeface="Calibri"/>
                <a:cs typeface="Calibri"/>
              </a:rPr>
              <a:t>n</a:t>
            </a:r>
            <a:r>
              <a:rPr sz="2600" spc="-25" dirty="0">
                <a:latin typeface="Calibri"/>
                <a:cs typeface="Calibri"/>
              </a:rPr>
              <a:t>a</a:t>
            </a:r>
            <a:r>
              <a:rPr sz="2600" dirty="0">
                <a:latin typeface="Calibri"/>
                <a:cs typeface="Calibri"/>
              </a:rPr>
              <a:t>ti</a:t>
            </a:r>
            <a:r>
              <a:rPr sz="2600" spc="-5" dirty="0">
                <a:latin typeface="Calibri"/>
                <a:cs typeface="Calibri"/>
              </a:rPr>
              <a:t>ona</a:t>
            </a:r>
            <a:r>
              <a:rPr sz="2600" dirty="0">
                <a:latin typeface="Calibri"/>
                <a:cs typeface="Calibri"/>
              </a:rPr>
              <a:t>l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B</a:t>
            </a:r>
            <a:r>
              <a:rPr sz="2600" spc="-4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anch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Ca</a:t>
            </a:r>
            <a:r>
              <a:rPr sz="2600" spc="-5" dirty="0">
                <a:latin typeface="Calibri"/>
                <a:cs typeface="Calibri"/>
              </a:rPr>
              <a:t>mpu</a:t>
            </a:r>
            <a:r>
              <a:rPr sz="2600" dirty="0">
                <a:latin typeface="Calibri"/>
                <a:cs typeface="Calibri"/>
              </a:rPr>
              <a:t>ses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f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U</a:t>
            </a:r>
            <a:r>
              <a:rPr sz="2600" dirty="0">
                <a:latin typeface="Calibri"/>
                <a:cs typeface="Calibri"/>
              </a:rPr>
              <a:t>S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</a:t>
            </a:r>
            <a:r>
              <a:rPr sz="2600" spc="-5" dirty="0">
                <a:latin typeface="Calibri"/>
                <a:cs typeface="Calibri"/>
              </a:rPr>
              <a:t>n</a:t>
            </a:r>
            <a:r>
              <a:rPr sz="2600" spc="-25" dirty="0">
                <a:latin typeface="Calibri"/>
                <a:cs typeface="Calibri"/>
              </a:rPr>
              <a:t>s</a:t>
            </a:r>
            <a:r>
              <a:rPr sz="2600" dirty="0">
                <a:latin typeface="Calibri"/>
                <a:cs typeface="Calibri"/>
              </a:rPr>
              <a:t>tit</a:t>
            </a:r>
            <a:r>
              <a:rPr sz="2600" spc="-5" dirty="0">
                <a:latin typeface="Calibri"/>
                <a:cs typeface="Calibri"/>
              </a:rPr>
              <a:t>u</a:t>
            </a:r>
            <a:r>
              <a:rPr sz="2600" dirty="0">
                <a:latin typeface="Calibri"/>
                <a:cs typeface="Calibri"/>
              </a:rPr>
              <a:t>ti</a:t>
            </a:r>
            <a:r>
              <a:rPr sz="2600" spc="-10" dirty="0">
                <a:latin typeface="Calibri"/>
                <a:cs typeface="Calibri"/>
              </a:rPr>
              <a:t>o</a:t>
            </a:r>
            <a:r>
              <a:rPr sz="2600" spc="-5" dirty="0">
                <a:latin typeface="Calibri"/>
                <a:cs typeface="Calibri"/>
              </a:rPr>
              <a:t>ns </a:t>
            </a:r>
            <a:r>
              <a:rPr sz="2600" spc="-10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f</a:t>
            </a:r>
            <a:r>
              <a:rPr sz="2600" spc="-5" dirty="0">
                <a:latin typeface="Calibri"/>
                <a:cs typeface="Calibri"/>
              </a:rPr>
              <a:t> H</a:t>
            </a:r>
            <a:r>
              <a:rPr sz="2600" dirty="0">
                <a:latin typeface="Calibri"/>
                <a:cs typeface="Calibri"/>
              </a:rPr>
              <a:t>i</a:t>
            </a:r>
            <a:r>
              <a:rPr sz="2600" spc="-5" dirty="0">
                <a:latin typeface="Calibri"/>
                <a:cs typeface="Calibri"/>
              </a:rPr>
              <a:t>ghe</a:t>
            </a:r>
            <a:r>
              <a:rPr sz="2600" dirty="0">
                <a:latin typeface="Calibri"/>
                <a:cs typeface="Calibri"/>
              </a:rPr>
              <a:t>r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spc="-40" dirty="0">
                <a:latin typeface="Calibri"/>
                <a:cs typeface="Calibri"/>
              </a:rPr>
              <a:t>E</a:t>
            </a:r>
            <a:r>
              <a:rPr sz="2600" spc="-5" dirty="0">
                <a:latin typeface="Calibri"/>
                <a:cs typeface="Calibri"/>
              </a:rPr>
              <a:t>du</a:t>
            </a:r>
            <a:r>
              <a:rPr sz="2600" spc="-25" dirty="0">
                <a:latin typeface="Calibri"/>
                <a:cs typeface="Calibri"/>
              </a:rPr>
              <a:t>ca</a:t>
            </a:r>
            <a:r>
              <a:rPr sz="2600" dirty="0">
                <a:latin typeface="Calibri"/>
                <a:cs typeface="Calibri"/>
              </a:rPr>
              <a:t>ti</a:t>
            </a:r>
            <a:r>
              <a:rPr sz="2600" spc="-10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n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and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35" dirty="0">
                <a:latin typeface="Calibri"/>
                <a:cs typeface="Calibri"/>
              </a:rPr>
              <a:t>F</a:t>
            </a:r>
            <a:r>
              <a:rPr sz="2600" spc="-10" dirty="0">
                <a:latin typeface="Calibri"/>
                <a:cs typeface="Calibri"/>
              </a:rPr>
              <a:t>o</a:t>
            </a:r>
            <a:r>
              <a:rPr sz="2600" spc="-3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ei</a:t>
            </a:r>
            <a:r>
              <a:rPr sz="2600" spc="-5" dirty="0">
                <a:latin typeface="Calibri"/>
                <a:cs typeface="Calibri"/>
              </a:rPr>
              <a:t>g</a:t>
            </a:r>
            <a:r>
              <a:rPr sz="2600" dirty="0">
                <a:latin typeface="Calibri"/>
                <a:cs typeface="Calibri"/>
              </a:rPr>
              <a:t>n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O</a:t>
            </a:r>
            <a:r>
              <a:rPr sz="2600" spc="-35" dirty="0">
                <a:latin typeface="Calibri"/>
                <a:cs typeface="Calibri"/>
              </a:rPr>
              <a:t>r</a:t>
            </a:r>
            <a:r>
              <a:rPr sz="2600" spc="-50" dirty="0">
                <a:latin typeface="Calibri"/>
                <a:cs typeface="Calibri"/>
              </a:rPr>
              <a:t>g</a:t>
            </a:r>
            <a:r>
              <a:rPr sz="2600" dirty="0">
                <a:latin typeface="Calibri"/>
                <a:cs typeface="Calibri"/>
              </a:rPr>
              <a:t>ani</a:t>
            </a:r>
            <a:r>
              <a:rPr sz="2600" spc="-45" dirty="0">
                <a:latin typeface="Calibri"/>
                <a:cs typeface="Calibri"/>
              </a:rPr>
              <a:t>z</a:t>
            </a:r>
            <a:r>
              <a:rPr sz="2600" spc="-25" dirty="0">
                <a:latin typeface="Calibri"/>
                <a:cs typeface="Calibri"/>
              </a:rPr>
              <a:t>a</a:t>
            </a:r>
            <a:r>
              <a:rPr sz="2600" dirty="0">
                <a:latin typeface="Calibri"/>
                <a:cs typeface="Calibri"/>
              </a:rPr>
              <a:t>ti</a:t>
            </a:r>
            <a:r>
              <a:rPr sz="2600" spc="-5" dirty="0">
                <a:latin typeface="Calibri"/>
                <a:cs typeface="Calibri"/>
              </a:rPr>
              <a:t>ons</a:t>
            </a:r>
            <a:endParaRPr sz="26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844"/>
              </a:spcBef>
              <a:buClr>
                <a:srgbClr val="BC1F04"/>
              </a:buClr>
              <a:buSzPct val="90384"/>
              <a:buFont typeface="Arial"/>
              <a:buChar char="•"/>
              <a:tabLst>
                <a:tab pos="469900" algn="l"/>
              </a:tabLst>
            </a:pPr>
            <a:r>
              <a:rPr sz="2600" spc="-5" dirty="0">
                <a:latin typeface="Calibri"/>
                <a:cs typeface="Calibri"/>
              </a:rPr>
              <a:t>P</a:t>
            </a:r>
            <a:r>
              <a:rPr sz="2600" spc="-35" dirty="0">
                <a:latin typeface="Calibri"/>
                <a:cs typeface="Calibri"/>
              </a:rPr>
              <a:t>r</a:t>
            </a:r>
            <a:r>
              <a:rPr sz="2600" spc="-5" dirty="0">
                <a:latin typeface="Calibri"/>
                <a:cs typeface="Calibri"/>
              </a:rPr>
              <a:t>opo</a:t>
            </a:r>
            <a:r>
              <a:rPr sz="2600" dirty="0">
                <a:latin typeface="Calibri"/>
                <a:cs typeface="Calibri"/>
              </a:rPr>
              <a:t>sal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65" dirty="0">
                <a:latin typeface="Calibri"/>
                <a:cs typeface="Calibri"/>
              </a:rPr>
              <a:t>f</a:t>
            </a:r>
            <a:r>
              <a:rPr sz="2600" spc="-10" dirty="0">
                <a:latin typeface="Calibri"/>
                <a:cs typeface="Calibri"/>
              </a:rPr>
              <a:t>o</a:t>
            </a:r>
            <a:r>
              <a:rPr sz="2600" spc="-25" dirty="0">
                <a:latin typeface="Calibri"/>
                <a:cs typeface="Calibri"/>
              </a:rPr>
              <a:t>n</a:t>
            </a:r>
            <a:r>
              <a:rPr sz="2600" dirty="0">
                <a:latin typeface="Calibri"/>
                <a:cs typeface="Calibri"/>
              </a:rPr>
              <a:t>t</a:t>
            </a:r>
            <a:r>
              <a:rPr sz="2600" spc="-10" dirty="0">
                <a:latin typeface="Calibri"/>
                <a:cs typeface="Calibri"/>
              </a:rPr>
              <a:t>,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s</a:t>
            </a:r>
            <a:r>
              <a:rPr sz="2600" spc="-5" dirty="0">
                <a:latin typeface="Calibri"/>
                <a:cs typeface="Calibri"/>
              </a:rPr>
              <a:t>pa</a:t>
            </a:r>
            <a:r>
              <a:rPr sz="2600" dirty="0">
                <a:latin typeface="Calibri"/>
                <a:cs typeface="Calibri"/>
              </a:rPr>
              <a:t>ci</a:t>
            </a:r>
            <a:r>
              <a:rPr sz="2600" spc="-5" dirty="0">
                <a:latin typeface="Calibri"/>
                <a:cs typeface="Calibri"/>
              </a:rPr>
              <a:t>n</a:t>
            </a:r>
            <a:r>
              <a:rPr sz="2600" dirty="0">
                <a:latin typeface="Calibri"/>
                <a:cs typeface="Calibri"/>
              </a:rPr>
              <a:t>g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and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m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-35" dirty="0">
                <a:latin typeface="Calibri"/>
                <a:cs typeface="Calibri"/>
              </a:rPr>
              <a:t>r</a:t>
            </a:r>
            <a:r>
              <a:rPr sz="2600" spc="-5" dirty="0">
                <a:latin typeface="Calibri"/>
                <a:cs typeface="Calibri"/>
              </a:rPr>
              <a:t>g</a:t>
            </a:r>
            <a:r>
              <a:rPr sz="2600" dirty="0">
                <a:latin typeface="Calibri"/>
                <a:cs typeface="Calibri"/>
              </a:rPr>
              <a:t>in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spc="-3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equ</a:t>
            </a:r>
            <a:r>
              <a:rPr sz="2600" spc="-5" dirty="0">
                <a:latin typeface="Calibri"/>
                <a:cs typeface="Calibri"/>
              </a:rPr>
              <a:t>i</a:t>
            </a:r>
            <a:r>
              <a:rPr sz="2600" spc="-3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5" dirty="0">
                <a:latin typeface="Calibri"/>
                <a:cs typeface="Calibri"/>
              </a:rPr>
              <a:t>m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25" dirty="0">
                <a:latin typeface="Calibri"/>
                <a:cs typeface="Calibri"/>
              </a:rPr>
              <a:t>n</a:t>
            </a:r>
            <a:r>
              <a:rPr sz="2600" spc="-10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469900" marR="1182370" indent="-457200">
              <a:lnSpc>
                <a:spcPts val="2810"/>
              </a:lnSpc>
              <a:spcBef>
                <a:spcPts val="1240"/>
              </a:spcBef>
              <a:buClr>
                <a:srgbClr val="BC1F04"/>
              </a:buClr>
              <a:buSzPct val="90384"/>
              <a:buFont typeface="Arial"/>
              <a:buChar char="•"/>
              <a:tabLst>
                <a:tab pos="469900" algn="l"/>
              </a:tabLst>
            </a:pPr>
            <a:r>
              <a:rPr sz="2600" spc="5" dirty="0">
                <a:latin typeface="Calibri"/>
                <a:cs typeface="Calibri"/>
              </a:rPr>
              <a:t>A</a:t>
            </a:r>
            <a:r>
              <a:rPr sz="2600" dirty="0">
                <a:latin typeface="Calibri"/>
                <a:cs typeface="Calibri"/>
              </a:rPr>
              <a:t>d</a:t>
            </a:r>
            <a:r>
              <a:rPr sz="2600" spc="-5" dirty="0">
                <a:latin typeface="Calibri"/>
                <a:cs typeface="Calibri"/>
              </a:rPr>
              <a:t>d</a:t>
            </a:r>
            <a:r>
              <a:rPr sz="2600" dirty="0">
                <a:latin typeface="Calibri"/>
                <a:cs typeface="Calibri"/>
              </a:rPr>
              <a:t>iti</a:t>
            </a:r>
            <a:r>
              <a:rPr sz="2600" spc="-5" dirty="0">
                <a:latin typeface="Calibri"/>
                <a:cs typeface="Calibri"/>
              </a:rPr>
              <a:t>on</a:t>
            </a:r>
            <a:r>
              <a:rPr sz="2600" dirty="0">
                <a:latin typeface="Calibri"/>
                <a:cs typeface="Calibri"/>
              </a:rPr>
              <a:t>al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hi</a:t>
            </a:r>
            <a:r>
              <a:rPr sz="2600" spc="-5" dirty="0">
                <a:latin typeface="Calibri"/>
                <a:cs typeface="Calibri"/>
              </a:rPr>
              <a:t>g</a:t>
            </a:r>
            <a:r>
              <a:rPr sz="2600" dirty="0">
                <a:latin typeface="Calibri"/>
                <a:cs typeface="Calibri"/>
              </a:rPr>
              <a:t>hli</a:t>
            </a:r>
            <a:r>
              <a:rPr sz="2600" spc="-5" dirty="0">
                <a:latin typeface="Calibri"/>
                <a:cs typeface="Calibri"/>
              </a:rPr>
              <a:t>g</a:t>
            </a:r>
            <a:r>
              <a:rPr sz="2600" spc="-25" dirty="0">
                <a:latin typeface="Calibri"/>
                <a:cs typeface="Calibri"/>
              </a:rPr>
              <a:t>h</a:t>
            </a:r>
            <a:r>
              <a:rPr sz="2600" dirty="0">
                <a:latin typeface="Calibri"/>
                <a:cs typeface="Calibri"/>
              </a:rPr>
              <a:t>ti</a:t>
            </a:r>
            <a:r>
              <a:rPr sz="2600" spc="-5" dirty="0">
                <a:latin typeface="Calibri"/>
                <a:cs typeface="Calibri"/>
              </a:rPr>
              <a:t>n</a:t>
            </a:r>
            <a:r>
              <a:rPr sz="2600" dirty="0">
                <a:latin typeface="Calibri"/>
                <a:cs typeface="Calibri"/>
              </a:rPr>
              <a:t>g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f</a:t>
            </a:r>
            <a:r>
              <a:rPr sz="2600" spc="-5" dirty="0">
                <a:latin typeface="Calibri"/>
                <a:cs typeface="Calibri"/>
              </a:rPr>
              <a:t> N</a:t>
            </a:r>
            <a:r>
              <a:rPr sz="2600" dirty="0">
                <a:latin typeface="Calibri"/>
                <a:cs typeface="Calibri"/>
              </a:rPr>
              <a:t>SF</a:t>
            </a:r>
            <a:r>
              <a:rPr sz="2600" spc="-170" dirty="0">
                <a:latin typeface="Calibri"/>
                <a:cs typeface="Calibri"/>
              </a:rPr>
              <a:t>’</a:t>
            </a:r>
            <a:r>
              <a:rPr sz="2600" dirty="0">
                <a:latin typeface="Calibri"/>
                <a:cs typeface="Calibri"/>
              </a:rPr>
              <a:t>s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3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esea</a:t>
            </a:r>
            <a:r>
              <a:rPr sz="2600" spc="-3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ch </a:t>
            </a:r>
            <a:r>
              <a:rPr sz="2600" spc="-5" dirty="0">
                <a:latin typeface="Calibri"/>
                <a:cs typeface="Calibri"/>
              </a:rPr>
              <a:t>m</a:t>
            </a:r>
            <a:r>
              <a:rPr sz="2600" dirty="0">
                <a:latin typeface="Calibri"/>
                <a:cs typeface="Calibri"/>
              </a:rPr>
              <a:t>is</a:t>
            </a:r>
            <a:r>
              <a:rPr sz="2600" spc="-20" dirty="0">
                <a:latin typeface="Calibri"/>
                <a:cs typeface="Calibri"/>
              </a:rPr>
              <a:t>c</a:t>
            </a:r>
            <a:r>
              <a:rPr sz="2600" spc="-10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n</a:t>
            </a:r>
            <a:r>
              <a:rPr sz="2600" spc="-5" dirty="0">
                <a:latin typeface="Calibri"/>
                <a:cs typeface="Calibri"/>
              </a:rPr>
              <a:t>du</a:t>
            </a:r>
            <a:r>
              <a:rPr sz="2600" dirty="0">
                <a:latin typeface="Calibri"/>
                <a:cs typeface="Calibri"/>
              </a:rPr>
              <a:t>ct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p</a:t>
            </a:r>
            <a:r>
              <a:rPr sz="2600" spc="-10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licy</a:t>
            </a:r>
            <a:endParaRPr sz="26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844"/>
              </a:spcBef>
              <a:buClr>
                <a:srgbClr val="BC1F04"/>
              </a:buClr>
              <a:buSzPct val="90384"/>
              <a:buFont typeface="Arial"/>
              <a:buChar char="•"/>
              <a:tabLst>
                <a:tab pos="469900" algn="l"/>
              </a:tabLst>
            </a:pPr>
            <a:r>
              <a:rPr sz="2600" spc="-35" dirty="0">
                <a:latin typeface="Calibri"/>
                <a:cs typeface="Calibri"/>
              </a:rPr>
              <a:t>S</a:t>
            </a:r>
            <a:r>
              <a:rPr sz="2600" spc="-5" dirty="0">
                <a:latin typeface="Calibri"/>
                <a:cs typeface="Calibri"/>
              </a:rPr>
              <a:t>yn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35" dirty="0">
                <a:latin typeface="Calibri"/>
                <a:cs typeface="Calibri"/>
              </a:rPr>
              <a:t>r</a:t>
            </a:r>
            <a:r>
              <a:rPr sz="2600" spc="-5" dirty="0">
                <a:latin typeface="Calibri"/>
                <a:cs typeface="Calibri"/>
              </a:rPr>
              <a:t>g</a:t>
            </a:r>
            <a:r>
              <a:rPr sz="2600" dirty="0">
                <a:latin typeface="Calibri"/>
                <a:cs typeface="Calibri"/>
              </a:rPr>
              <a:t>i</a:t>
            </a:r>
            <a:r>
              <a:rPr sz="2600" spc="-25" dirty="0">
                <a:latin typeface="Calibri"/>
                <a:cs typeface="Calibri"/>
              </a:rPr>
              <a:t>s</a:t>
            </a:r>
            <a:r>
              <a:rPr sz="2600" dirty="0">
                <a:latin typeface="Calibri"/>
                <a:cs typeface="Calibri"/>
              </a:rPr>
              <a:t>tic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5" dirty="0">
                <a:latin typeface="Calibri"/>
                <a:cs typeface="Calibri"/>
              </a:rPr>
              <a:t>A</a:t>
            </a:r>
            <a:r>
              <a:rPr sz="2600" dirty="0">
                <a:latin typeface="Calibri"/>
                <a:cs typeface="Calibri"/>
              </a:rPr>
              <a:t>cti</a:t>
            </a:r>
            <a:r>
              <a:rPr sz="2600" spc="-5" dirty="0">
                <a:latin typeface="Calibri"/>
                <a:cs typeface="Calibri"/>
              </a:rPr>
              <a:t>v</a:t>
            </a:r>
            <a:r>
              <a:rPr sz="2600" dirty="0">
                <a:latin typeface="Calibri"/>
                <a:cs typeface="Calibri"/>
              </a:rPr>
              <a:t>ities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cl</a:t>
            </a:r>
            <a:r>
              <a:rPr sz="2600" spc="-5" dirty="0">
                <a:latin typeface="Calibri"/>
                <a:cs typeface="Calibri"/>
              </a:rPr>
              <a:t>a</a:t>
            </a:r>
            <a:r>
              <a:rPr sz="2600" dirty="0">
                <a:latin typeface="Calibri"/>
                <a:cs typeface="Calibri"/>
              </a:rPr>
              <a:t>ri</a:t>
            </a:r>
            <a:r>
              <a:rPr sz="2600" spc="-5" dirty="0">
                <a:latin typeface="Calibri"/>
                <a:cs typeface="Calibri"/>
              </a:rPr>
              <a:t>f</a:t>
            </a:r>
            <a:r>
              <a:rPr sz="2600" dirty="0">
                <a:latin typeface="Calibri"/>
                <a:cs typeface="Calibri"/>
              </a:rPr>
              <a:t>i</a:t>
            </a:r>
            <a:r>
              <a:rPr sz="2600" spc="-25" dirty="0">
                <a:latin typeface="Calibri"/>
                <a:cs typeface="Calibri"/>
              </a:rPr>
              <a:t>ca</a:t>
            </a:r>
            <a:r>
              <a:rPr sz="2600" dirty="0">
                <a:latin typeface="Calibri"/>
                <a:cs typeface="Calibri"/>
              </a:rPr>
              <a:t>ti</a:t>
            </a:r>
            <a:r>
              <a:rPr sz="2600" spc="-10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n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3630" rIns="0" bIns="0" rtlCol="0">
            <a:spAutoFit/>
          </a:bodyPr>
          <a:lstStyle/>
          <a:p>
            <a:pPr marL="169545">
              <a:lnSpc>
                <a:spcPct val="100000"/>
              </a:lnSpc>
            </a:pPr>
            <a:r>
              <a:rPr spc="-240" dirty="0"/>
              <a:t>P</a:t>
            </a:r>
            <a:r>
              <a:rPr dirty="0"/>
              <a:t>APPG</a:t>
            </a:r>
            <a:r>
              <a:rPr spc="-30" dirty="0"/>
              <a:t> </a:t>
            </a:r>
            <a:r>
              <a:rPr spc="-15" dirty="0"/>
              <a:t>SI</a:t>
            </a:r>
            <a:r>
              <a:rPr spc="-5" dirty="0"/>
              <a:t>G</a:t>
            </a:r>
            <a:r>
              <a:rPr spc="-15" dirty="0"/>
              <a:t>NIFI</a:t>
            </a:r>
            <a:r>
              <a:rPr dirty="0"/>
              <a:t>CANT</a:t>
            </a:r>
            <a:r>
              <a:rPr spc="10" dirty="0"/>
              <a:t> </a:t>
            </a:r>
            <a:r>
              <a:rPr dirty="0"/>
              <a:t>C</a:t>
            </a:r>
            <a:r>
              <a:rPr spc="-5" dirty="0"/>
              <a:t>H</a:t>
            </a:r>
            <a:r>
              <a:rPr spc="-25" dirty="0"/>
              <a:t>AN</a:t>
            </a:r>
            <a:r>
              <a:rPr spc="-30" dirty="0"/>
              <a:t>G</a:t>
            </a:r>
            <a:r>
              <a:rPr spc="-60" dirty="0"/>
              <a:t>E</a:t>
            </a:r>
            <a:r>
              <a:rPr spc="-20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82958" y="1588885"/>
            <a:ext cx="7193280" cy="427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Clr>
                <a:srgbClr val="BC1F04"/>
              </a:buClr>
              <a:buSzPct val="88461"/>
              <a:buFont typeface="Arial"/>
              <a:buChar char="•"/>
              <a:tabLst>
                <a:tab pos="469900" algn="l"/>
              </a:tabLst>
            </a:pPr>
            <a:r>
              <a:rPr sz="2600" spc="-65" dirty="0">
                <a:latin typeface="Calibri"/>
                <a:cs typeface="Calibri"/>
              </a:rPr>
              <a:t>P</a:t>
            </a:r>
            <a:r>
              <a:rPr sz="2600" dirty="0">
                <a:latin typeface="Calibri"/>
                <a:cs typeface="Calibri"/>
              </a:rPr>
              <a:t>artici</a:t>
            </a:r>
            <a:r>
              <a:rPr sz="2600" spc="-5" dirty="0">
                <a:latin typeface="Calibri"/>
                <a:cs typeface="Calibri"/>
              </a:rPr>
              <a:t>pa</a:t>
            </a:r>
            <a:r>
              <a:rPr sz="2600" spc="-25" dirty="0">
                <a:latin typeface="Calibri"/>
                <a:cs typeface="Calibri"/>
              </a:rPr>
              <a:t>n</a:t>
            </a:r>
            <a:r>
              <a:rPr sz="2600" dirty="0">
                <a:latin typeface="Calibri"/>
                <a:cs typeface="Calibri"/>
              </a:rPr>
              <a:t>t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S</a:t>
            </a:r>
            <a:r>
              <a:rPr sz="2600" spc="-5" dirty="0">
                <a:latin typeface="Calibri"/>
                <a:cs typeface="Calibri"/>
              </a:rPr>
              <a:t>upp</a:t>
            </a:r>
            <a:r>
              <a:rPr sz="2600" spc="-10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rt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enhan</a:t>
            </a:r>
            <a:r>
              <a:rPr sz="2600" spc="-5" dirty="0">
                <a:latin typeface="Calibri"/>
                <a:cs typeface="Calibri"/>
              </a:rPr>
              <a:t>c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5" dirty="0">
                <a:latin typeface="Calibri"/>
                <a:cs typeface="Calibri"/>
              </a:rPr>
              <a:t>m</a:t>
            </a:r>
            <a:r>
              <a:rPr sz="2600" spc="-15" dirty="0">
                <a:latin typeface="Calibri"/>
                <a:cs typeface="Calibri"/>
              </a:rPr>
              <a:t>e</a:t>
            </a:r>
            <a:r>
              <a:rPr sz="2600" spc="-25" dirty="0">
                <a:latin typeface="Calibri"/>
                <a:cs typeface="Calibri"/>
              </a:rPr>
              <a:t>n</a:t>
            </a:r>
            <a:r>
              <a:rPr sz="2600" dirty="0">
                <a:latin typeface="Calibri"/>
                <a:cs typeface="Calibri"/>
              </a:rPr>
              <a:t>ts</a:t>
            </a:r>
            <a:endParaRPr sz="26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885"/>
              </a:spcBef>
              <a:buClr>
                <a:srgbClr val="BC1F04"/>
              </a:buClr>
              <a:buSzPct val="88461"/>
              <a:buFont typeface="Arial"/>
              <a:buChar char="•"/>
              <a:tabLst>
                <a:tab pos="469900" algn="l"/>
              </a:tabLst>
            </a:pPr>
            <a:r>
              <a:rPr sz="2600" dirty="0">
                <a:latin typeface="Calibri"/>
                <a:cs typeface="Calibri"/>
              </a:rPr>
              <a:t>R</a:t>
            </a:r>
            <a:r>
              <a:rPr sz="2600" spc="5" dirty="0">
                <a:latin typeface="Calibri"/>
                <a:cs typeface="Calibri"/>
              </a:rPr>
              <a:t>A</a:t>
            </a:r>
            <a:r>
              <a:rPr sz="2600" spc="-5" dirty="0">
                <a:latin typeface="Calibri"/>
                <a:cs typeface="Calibri"/>
              </a:rPr>
              <a:t>P</a:t>
            </a:r>
            <a:r>
              <a:rPr sz="2600" dirty="0">
                <a:latin typeface="Calibri"/>
                <a:cs typeface="Calibri"/>
              </a:rPr>
              <a:t>I</a:t>
            </a:r>
            <a:r>
              <a:rPr sz="2600" spc="-70" dirty="0">
                <a:latin typeface="Calibri"/>
                <a:cs typeface="Calibri"/>
              </a:rPr>
              <a:t>D</a:t>
            </a:r>
            <a:r>
              <a:rPr sz="2600" spc="-10" dirty="0">
                <a:latin typeface="Calibri"/>
                <a:cs typeface="Calibri"/>
              </a:rPr>
              <a:t>,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E</a:t>
            </a:r>
            <a:r>
              <a:rPr sz="2600" spc="-20" dirty="0">
                <a:latin typeface="Calibri"/>
                <a:cs typeface="Calibri"/>
              </a:rPr>
              <a:t>A</a:t>
            </a:r>
            <a:r>
              <a:rPr sz="2600" dirty="0">
                <a:latin typeface="Calibri"/>
                <a:cs typeface="Calibri"/>
              </a:rPr>
              <a:t>GER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and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R</a:t>
            </a:r>
            <a:r>
              <a:rPr sz="2600" spc="5" dirty="0">
                <a:latin typeface="Calibri"/>
                <a:cs typeface="Calibri"/>
              </a:rPr>
              <a:t>A</a:t>
            </a:r>
            <a:r>
              <a:rPr sz="2600" dirty="0">
                <a:latin typeface="Calibri"/>
                <a:cs typeface="Calibri"/>
              </a:rPr>
              <a:t>ISE</a:t>
            </a:r>
            <a:endParaRPr sz="26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885"/>
              </a:spcBef>
              <a:buClr>
                <a:srgbClr val="BC1F04"/>
              </a:buClr>
              <a:buSzPct val="88461"/>
              <a:buFont typeface="Arial"/>
              <a:buChar char="•"/>
              <a:tabLst>
                <a:tab pos="469900" algn="l"/>
              </a:tabLst>
            </a:pPr>
            <a:r>
              <a:rPr sz="2600" spc="-50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es</a:t>
            </a:r>
            <a:r>
              <a:rPr sz="2600" spc="-5" dirty="0">
                <a:latin typeface="Calibri"/>
                <a:cs typeface="Calibri"/>
              </a:rPr>
              <a:t>ubm</a:t>
            </a:r>
            <a:r>
              <a:rPr sz="2600" dirty="0">
                <a:latin typeface="Calibri"/>
                <a:cs typeface="Calibri"/>
              </a:rPr>
              <a:t>is</a:t>
            </a:r>
            <a:r>
              <a:rPr sz="2600" spc="-15" dirty="0">
                <a:latin typeface="Calibri"/>
                <a:cs typeface="Calibri"/>
              </a:rPr>
              <a:t>s</a:t>
            </a:r>
            <a:r>
              <a:rPr sz="2600" dirty="0">
                <a:latin typeface="Calibri"/>
                <a:cs typeface="Calibri"/>
              </a:rPr>
              <a:t>i</a:t>
            </a:r>
            <a:r>
              <a:rPr sz="2600" spc="-5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n</a:t>
            </a:r>
            <a:endParaRPr sz="2600">
              <a:latin typeface="Calibri"/>
              <a:cs typeface="Calibri"/>
            </a:endParaRPr>
          </a:p>
          <a:p>
            <a:pPr marL="469900" marR="5080" indent="-457200">
              <a:lnSpc>
                <a:spcPts val="2810"/>
              </a:lnSpc>
              <a:spcBef>
                <a:spcPts val="1240"/>
              </a:spcBef>
              <a:buClr>
                <a:srgbClr val="BC1F04"/>
              </a:buClr>
              <a:buSzPct val="88461"/>
              <a:buFont typeface="Arial"/>
              <a:buChar char="•"/>
              <a:tabLst>
                <a:tab pos="469900" algn="l"/>
              </a:tabLst>
            </a:pPr>
            <a:r>
              <a:rPr sz="2600" spc="-5" dirty="0">
                <a:latin typeface="Calibri"/>
                <a:cs typeface="Calibri"/>
              </a:rPr>
              <a:t>H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-4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ass</a:t>
            </a:r>
            <a:r>
              <a:rPr sz="2600" spc="-5" dirty="0">
                <a:latin typeface="Calibri"/>
                <a:cs typeface="Calibri"/>
              </a:rPr>
              <a:t>m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25" dirty="0">
                <a:latin typeface="Calibri"/>
                <a:cs typeface="Calibri"/>
              </a:rPr>
              <a:t>n</a:t>
            </a:r>
            <a:r>
              <a:rPr sz="2600" dirty="0">
                <a:latin typeface="Calibri"/>
                <a:cs typeface="Calibri"/>
              </a:rPr>
              <a:t>t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p</a:t>
            </a:r>
            <a:r>
              <a:rPr sz="2600" spc="-10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licy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–</a:t>
            </a:r>
            <a:r>
              <a:rPr sz="2600" spc="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</a:t>
            </a:r>
            <a:r>
              <a:rPr sz="2600" spc="-5" dirty="0">
                <a:latin typeface="Calibri"/>
                <a:cs typeface="Calibri"/>
              </a:rPr>
              <a:t>mp</a:t>
            </a:r>
            <a:r>
              <a:rPr sz="2600" dirty="0">
                <a:latin typeface="Calibri"/>
                <a:cs typeface="Calibri"/>
              </a:rPr>
              <a:t>le</a:t>
            </a:r>
            <a:r>
              <a:rPr sz="2600" spc="-5" dirty="0">
                <a:latin typeface="Calibri"/>
                <a:cs typeface="Calibri"/>
              </a:rPr>
              <a:t>m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40" dirty="0">
                <a:latin typeface="Calibri"/>
                <a:cs typeface="Calibri"/>
              </a:rPr>
              <a:t>n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spc="-25" dirty="0">
                <a:latin typeface="Calibri"/>
                <a:cs typeface="Calibri"/>
              </a:rPr>
              <a:t>a</a:t>
            </a:r>
            <a:r>
              <a:rPr sz="2600" dirty="0">
                <a:latin typeface="Calibri"/>
                <a:cs typeface="Calibri"/>
              </a:rPr>
              <a:t>ti</a:t>
            </a:r>
            <a:r>
              <a:rPr sz="2600" spc="-10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n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f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</a:t>
            </a:r>
            <a:r>
              <a:rPr sz="2600" spc="-5" dirty="0">
                <a:latin typeface="Calibri"/>
                <a:cs typeface="Calibri"/>
              </a:rPr>
              <a:t>mp</a:t>
            </a:r>
            <a:r>
              <a:rPr sz="2600" spc="-10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r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-25" dirty="0">
                <a:latin typeface="Calibri"/>
                <a:cs typeface="Calibri"/>
              </a:rPr>
              <a:t>n</a:t>
            </a:r>
            <a:r>
              <a:rPr sz="2600" dirty="0">
                <a:latin typeface="Calibri"/>
                <a:cs typeface="Calibri"/>
              </a:rPr>
              <a:t>t </a:t>
            </a:r>
            <a:r>
              <a:rPr sz="2600" spc="-5" dirty="0">
                <a:latin typeface="Calibri"/>
                <a:cs typeface="Calibri"/>
              </a:rPr>
              <a:t>N</a:t>
            </a:r>
            <a:r>
              <a:rPr sz="2600" spc="-10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tice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144</a:t>
            </a:r>
            <a:endParaRPr sz="26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844"/>
              </a:spcBef>
              <a:buClr>
                <a:srgbClr val="BC1F04"/>
              </a:buClr>
              <a:buSzPct val="88461"/>
              <a:buFont typeface="Arial"/>
              <a:buChar char="•"/>
              <a:tabLst>
                <a:tab pos="469900" algn="l"/>
              </a:tabLst>
            </a:pPr>
            <a:r>
              <a:rPr sz="2600" dirty="0">
                <a:latin typeface="Calibri"/>
                <a:cs typeface="Calibri"/>
              </a:rPr>
              <a:t>Fi</a:t>
            </a:r>
            <a:r>
              <a:rPr sz="2600" spc="-5" dirty="0">
                <a:latin typeface="Calibri"/>
                <a:cs typeface="Calibri"/>
              </a:rPr>
              <a:t>na</a:t>
            </a:r>
            <a:r>
              <a:rPr sz="2600" dirty="0">
                <a:latin typeface="Calibri"/>
                <a:cs typeface="Calibri"/>
              </a:rPr>
              <a:t>l </a:t>
            </a:r>
            <a:r>
              <a:rPr sz="2600" spc="-5" dirty="0">
                <a:latin typeface="Calibri"/>
                <a:cs typeface="Calibri"/>
              </a:rPr>
              <a:t>P</a:t>
            </a:r>
            <a:r>
              <a:rPr sz="2600" spc="-35" dirty="0">
                <a:latin typeface="Calibri"/>
                <a:cs typeface="Calibri"/>
              </a:rPr>
              <a:t>r</a:t>
            </a:r>
            <a:r>
              <a:rPr sz="2600" spc="-10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ject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spc="-50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ep</a:t>
            </a:r>
            <a:r>
              <a:rPr sz="2600" spc="-10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rt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and</a:t>
            </a:r>
            <a:r>
              <a:rPr sz="2600" spc="-5" dirty="0">
                <a:latin typeface="Calibri"/>
                <a:cs typeface="Calibri"/>
              </a:rPr>
              <a:t> P</a:t>
            </a:r>
            <a:r>
              <a:rPr sz="2600" spc="-35" dirty="0">
                <a:latin typeface="Calibri"/>
                <a:cs typeface="Calibri"/>
              </a:rPr>
              <a:t>r</a:t>
            </a:r>
            <a:r>
              <a:rPr sz="2600" spc="-5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ject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O</a:t>
            </a:r>
            <a:r>
              <a:rPr sz="2600" spc="-5" dirty="0">
                <a:latin typeface="Calibri"/>
                <a:cs typeface="Calibri"/>
              </a:rPr>
              <a:t>u</a:t>
            </a:r>
            <a:r>
              <a:rPr sz="2600" spc="-35" dirty="0">
                <a:latin typeface="Calibri"/>
                <a:cs typeface="Calibri"/>
              </a:rPr>
              <a:t>t</a:t>
            </a:r>
            <a:r>
              <a:rPr sz="2600" spc="-25" dirty="0">
                <a:latin typeface="Calibri"/>
                <a:cs typeface="Calibri"/>
              </a:rPr>
              <a:t>c</a:t>
            </a:r>
            <a:r>
              <a:rPr sz="2600" spc="-5" dirty="0">
                <a:latin typeface="Calibri"/>
                <a:cs typeface="Calibri"/>
              </a:rPr>
              <a:t>om</a:t>
            </a:r>
            <a:r>
              <a:rPr sz="2600" dirty="0">
                <a:latin typeface="Calibri"/>
                <a:cs typeface="Calibri"/>
              </a:rPr>
              <a:t>es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0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ep</a:t>
            </a:r>
            <a:r>
              <a:rPr sz="2600" spc="-10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rt</a:t>
            </a:r>
            <a:endParaRPr sz="26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885"/>
              </a:spcBef>
              <a:buClr>
                <a:srgbClr val="BC1F04"/>
              </a:buClr>
              <a:buSzPct val="88461"/>
              <a:buFont typeface="Arial"/>
              <a:buChar char="•"/>
              <a:tabLst>
                <a:tab pos="469900" algn="l"/>
              </a:tabLst>
            </a:pPr>
            <a:r>
              <a:rPr sz="2600" spc="5" dirty="0">
                <a:latin typeface="Calibri"/>
                <a:cs typeface="Calibri"/>
              </a:rPr>
              <a:t>D</a:t>
            </a:r>
            <a:r>
              <a:rPr sz="2600" spc="-25" dirty="0">
                <a:latin typeface="Calibri"/>
                <a:cs typeface="Calibri"/>
              </a:rPr>
              <a:t>e</a:t>
            </a:r>
            <a:r>
              <a:rPr sz="2600" spc="-5" dirty="0">
                <a:latin typeface="Calibri"/>
                <a:cs typeface="Calibri"/>
              </a:rPr>
              <a:t>f</a:t>
            </a:r>
            <a:r>
              <a:rPr sz="2600" dirty="0">
                <a:latin typeface="Calibri"/>
                <a:cs typeface="Calibri"/>
              </a:rPr>
              <a:t>i</a:t>
            </a:r>
            <a:r>
              <a:rPr sz="2600" spc="-5" dirty="0">
                <a:latin typeface="Calibri"/>
                <a:cs typeface="Calibri"/>
              </a:rPr>
              <a:t>n</a:t>
            </a:r>
            <a:r>
              <a:rPr sz="2600" dirty="0">
                <a:latin typeface="Calibri"/>
                <a:cs typeface="Calibri"/>
              </a:rPr>
              <a:t>iti</a:t>
            </a:r>
            <a:r>
              <a:rPr sz="2600" spc="-5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n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(</a:t>
            </a:r>
            <a:r>
              <a:rPr sz="2600" spc="-5" dirty="0">
                <a:latin typeface="Calibri"/>
                <a:cs typeface="Calibri"/>
              </a:rPr>
              <a:t>n</a:t>
            </a:r>
            <a:r>
              <a:rPr sz="2600" spc="-15" dirty="0">
                <a:latin typeface="Calibri"/>
                <a:cs typeface="Calibri"/>
              </a:rPr>
              <a:t>e</a:t>
            </a:r>
            <a:r>
              <a:rPr sz="2600" spc="-5" dirty="0">
                <a:latin typeface="Calibri"/>
                <a:cs typeface="Calibri"/>
              </a:rPr>
              <a:t>w</a:t>
            </a:r>
            <a:r>
              <a:rPr sz="2600" dirty="0">
                <a:latin typeface="Calibri"/>
                <a:cs typeface="Calibri"/>
              </a:rPr>
              <a:t>)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65" dirty="0">
                <a:latin typeface="Calibri"/>
                <a:cs typeface="Calibri"/>
              </a:rPr>
              <a:t>f</a:t>
            </a:r>
            <a:r>
              <a:rPr sz="2600" spc="-5" dirty="0">
                <a:latin typeface="Calibri"/>
                <a:cs typeface="Calibri"/>
              </a:rPr>
              <a:t>o</a:t>
            </a:r>
            <a:r>
              <a:rPr sz="2600" dirty="0">
                <a:latin typeface="Calibri"/>
                <a:cs typeface="Calibri"/>
              </a:rPr>
              <a:t>r</a:t>
            </a:r>
            <a:r>
              <a:rPr sz="2600" spc="1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Un</a:t>
            </a:r>
            <a:r>
              <a:rPr sz="2600" spc="-40" dirty="0">
                <a:latin typeface="Calibri"/>
                <a:cs typeface="Calibri"/>
              </a:rPr>
              <a:t>e</a:t>
            </a:r>
            <a:r>
              <a:rPr sz="2600" spc="-5" dirty="0">
                <a:latin typeface="Calibri"/>
                <a:cs typeface="Calibri"/>
              </a:rPr>
              <a:t>xp</a:t>
            </a:r>
            <a:r>
              <a:rPr sz="2600" spc="-15" dirty="0">
                <a:latin typeface="Calibri"/>
                <a:cs typeface="Calibri"/>
              </a:rPr>
              <a:t>e</a:t>
            </a:r>
            <a:r>
              <a:rPr sz="2600" spc="-5" dirty="0">
                <a:latin typeface="Calibri"/>
                <a:cs typeface="Calibri"/>
              </a:rPr>
              <a:t>nd</a:t>
            </a:r>
            <a:r>
              <a:rPr sz="2600" spc="-15" dirty="0">
                <a:latin typeface="Calibri"/>
                <a:cs typeface="Calibri"/>
              </a:rPr>
              <a:t>e</a:t>
            </a:r>
            <a:r>
              <a:rPr sz="2600" dirty="0">
                <a:latin typeface="Calibri"/>
                <a:cs typeface="Calibri"/>
              </a:rPr>
              <a:t>d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Balance</a:t>
            </a:r>
            <a:endParaRPr sz="26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885"/>
              </a:spcBef>
              <a:buClr>
                <a:srgbClr val="BC1F04"/>
              </a:buClr>
              <a:buSzPct val="88461"/>
              <a:buFont typeface="Arial"/>
              <a:buChar char="•"/>
              <a:tabLst>
                <a:tab pos="469900" algn="l"/>
              </a:tabLst>
            </a:pPr>
            <a:r>
              <a:rPr sz="2600" spc="5" dirty="0">
                <a:latin typeface="Calibri"/>
                <a:cs typeface="Calibri"/>
              </a:rPr>
              <a:t>M</a:t>
            </a:r>
            <a:r>
              <a:rPr sz="2600" dirty="0">
                <a:latin typeface="Calibri"/>
                <a:cs typeface="Calibri"/>
              </a:rPr>
              <a:t>ic</a:t>
            </a:r>
            <a:r>
              <a:rPr sz="2600" spc="-35" dirty="0">
                <a:latin typeface="Calibri"/>
                <a:cs typeface="Calibri"/>
              </a:rPr>
              <a:t>r</a:t>
            </a:r>
            <a:r>
              <a:rPr sz="2600" spc="-5" dirty="0">
                <a:latin typeface="Calibri"/>
                <a:cs typeface="Calibri"/>
              </a:rPr>
              <a:t>opu</a:t>
            </a:r>
            <a:r>
              <a:rPr sz="2600" spc="-3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c</a:t>
            </a:r>
            <a:r>
              <a:rPr sz="2600" spc="-5" dirty="0">
                <a:latin typeface="Calibri"/>
                <a:cs typeface="Calibri"/>
              </a:rPr>
              <a:t>ha</a:t>
            </a:r>
            <a:r>
              <a:rPr sz="2600" dirty="0">
                <a:latin typeface="Calibri"/>
                <a:cs typeface="Calibri"/>
              </a:rPr>
              <a:t>se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t</a:t>
            </a:r>
            <a:r>
              <a:rPr sz="2600" spc="-5" dirty="0">
                <a:latin typeface="Calibri"/>
                <a:cs typeface="Calibri"/>
              </a:rPr>
              <a:t>h</a:t>
            </a:r>
            <a:r>
              <a:rPr sz="2600" spc="-3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es</a:t>
            </a:r>
            <a:r>
              <a:rPr sz="2600" spc="-5" dirty="0">
                <a:latin typeface="Calibri"/>
                <a:cs typeface="Calibri"/>
              </a:rPr>
              <a:t>ho</a:t>
            </a:r>
            <a:r>
              <a:rPr sz="2600" dirty="0">
                <a:latin typeface="Calibri"/>
                <a:cs typeface="Calibri"/>
              </a:rPr>
              <a:t>ld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</a:t>
            </a:r>
            <a:r>
              <a:rPr sz="2600" spc="-5" dirty="0">
                <a:latin typeface="Calibri"/>
                <a:cs typeface="Calibri"/>
              </a:rPr>
              <a:t>n</a:t>
            </a:r>
            <a:r>
              <a:rPr sz="2600" dirty="0">
                <a:latin typeface="Calibri"/>
                <a:cs typeface="Calibri"/>
              </a:rPr>
              <a:t>c</a:t>
            </a:r>
            <a:r>
              <a:rPr sz="2600" spc="-3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ease</a:t>
            </a:r>
            <a:r>
              <a:rPr sz="2600" spc="-25" dirty="0">
                <a:latin typeface="Calibri"/>
                <a:cs typeface="Calibri"/>
              </a:rPr>
              <a:t> t</a:t>
            </a:r>
            <a:r>
              <a:rPr sz="2600" dirty="0">
                <a:latin typeface="Calibri"/>
                <a:cs typeface="Calibri"/>
              </a:rPr>
              <a:t>o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$10K</a:t>
            </a:r>
            <a:endParaRPr sz="26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885"/>
              </a:spcBef>
              <a:buClr>
                <a:srgbClr val="BC1F04"/>
              </a:buClr>
              <a:buSzPct val="88461"/>
              <a:buFont typeface="Arial"/>
              <a:buChar char="•"/>
              <a:tabLst>
                <a:tab pos="469900" algn="l"/>
              </a:tabLst>
            </a:pPr>
            <a:r>
              <a:rPr sz="2600" dirty="0">
                <a:latin typeface="Calibri"/>
                <a:cs typeface="Calibri"/>
              </a:rPr>
              <a:t>I</a:t>
            </a:r>
            <a:r>
              <a:rPr sz="2600" spc="-25" dirty="0">
                <a:latin typeface="Calibri"/>
                <a:cs typeface="Calibri"/>
              </a:rPr>
              <a:t>nt</a:t>
            </a:r>
            <a:r>
              <a:rPr sz="2600" dirty="0">
                <a:latin typeface="Calibri"/>
                <a:cs typeface="Calibri"/>
              </a:rPr>
              <a:t>ellec</a:t>
            </a:r>
            <a:r>
              <a:rPr sz="2600" spc="-10" dirty="0">
                <a:latin typeface="Calibri"/>
                <a:cs typeface="Calibri"/>
              </a:rPr>
              <a:t>t</a:t>
            </a:r>
            <a:r>
              <a:rPr sz="2600" spc="-5" dirty="0">
                <a:latin typeface="Calibri"/>
                <a:cs typeface="Calibri"/>
              </a:rPr>
              <a:t>ua</a:t>
            </a:r>
            <a:r>
              <a:rPr sz="2600" dirty="0">
                <a:latin typeface="Calibri"/>
                <a:cs typeface="Calibri"/>
              </a:rPr>
              <a:t>l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P</a:t>
            </a:r>
            <a:r>
              <a:rPr sz="2600" spc="-35" dirty="0">
                <a:latin typeface="Calibri"/>
                <a:cs typeface="Calibri"/>
              </a:rPr>
              <a:t>r</a:t>
            </a:r>
            <a:r>
              <a:rPr sz="2600" spc="-10" dirty="0">
                <a:latin typeface="Calibri"/>
                <a:cs typeface="Calibri"/>
              </a:rPr>
              <a:t>o</a:t>
            </a:r>
            <a:r>
              <a:rPr sz="2600" spc="-5" dirty="0">
                <a:latin typeface="Calibri"/>
                <a:cs typeface="Calibri"/>
              </a:rPr>
              <a:t>pe</a:t>
            </a:r>
            <a:r>
              <a:rPr sz="2600" spc="5" dirty="0">
                <a:latin typeface="Calibri"/>
                <a:cs typeface="Calibri"/>
              </a:rPr>
              <a:t>r</a:t>
            </a:r>
            <a:r>
              <a:rPr sz="2600" dirty="0">
                <a:latin typeface="Calibri"/>
                <a:cs typeface="Calibri"/>
              </a:rPr>
              <a:t>ty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-12700" y="43688"/>
            <a:ext cx="18034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6139" y="1370718"/>
            <a:ext cx="7666990" cy="4739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0375" marR="5080" indent="-447675">
              <a:lnSpc>
                <a:spcPct val="100000"/>
              </a:lnSpc>
              <a:buClr>
                <a:srgbClr val="BC1F04"/>
              </a:buClr>
              <a:buSzPct val="125000"/>
              <a:buFont typeface="Arial"/>
              <a:buChar char="•"/>
              <a:tabLst>
                <a:tab pos="461009" algn="l"/>
              </a:tabLst>
            </a:pPr>
            <a:r>
              <a:rPr sz="2400" spc="-25" dirty="0">
                <a:latin typeface="Calibri"/>
                <a:cs typeface="Calibri"/>
              </a:rPr>
              <a:t>Na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al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F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und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SF)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will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ot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50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x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dirty="0">
                <a:latin typeface="Calibri"/>
                <a:cs typeface="Calibri"/>
              </a:rPr>
              <a:t>al </a:t>
            </a:r>
            <a:r>
              <a:rPr sz="2400" spc="-5" dirty="0">
                <a:latin typeface="Calibri"/>
                <a:cs typeface="Calibri"/>
              </a:rPr>
              <a:t>h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ss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or</a:t>
            </a:r>
            <a:r>
              <a:rPr sz="2400" dirty="0">
                <a:latin typeface="Calibri"/>
                <a:cs typeface="Calibri"/>
              </a:rPr>
              <a:t> a</a:t>
            </a:r>
            <a:r>
              <a:rPr sz="2400" spc="-50" dirty="0">
                <a:latin typeface="Calibri"/>
                <a:cs typeface="Calibri"/>
              </a:rPr>
              <a:t>n</a:t>
            </a:r>
            <a:r>
              <a:rPr sz="2400" spc="-15" dirty="0">
                <a:latin typeface="Calibri"/>
                <a:cs typeface="Calibri"/>
              </a:rPr>
              <a:t>y</a:t>
            </a:r>
            <a:r>
              <a:rPr sz="2400" dirty="0">
                <a:latin typeface="Calibri"/>
                <a:cs typeface="Calibri"/>
              </a:rPr>
              <a:t> ki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h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ss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within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dirty="0">
                <a:latin typeface="Calibri"/>
                <a:cs typeface="Calibri"/>
              </a:rPr>
              <a:t> a</a:t>
            </a:r>
            <a:r>
              <a:rPr sz="2400" spc="-45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spc="-180" dirty="0">
                <a:latin typeface="Calibri"/>
                <a:cs typeface="Calibri"/>
              </a:rPr>
              <a:t>y</a:t>
            </a:r>
            <a:r>
              <a:rPr sz="2400" spc="-10" dirty="0">
                <a:latin typeface="Calibri"/>
                <a:cs typeface="Calibri"/>
              </a:rPr>
              <a:t>, 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g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30" dirty="0">
                <a:latin typeface="Calibri"/>
                <a:cs typeface="Calibri"/>
              </a:rPr>
              <a:t>n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o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6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40" dirty="0">
                <a:latin typeface="Calibri"/>
                <a:cs typeface="Calibri"/>
              </a:rPr>
              <a:t>z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ns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5" dirty="0">
                <a:latin typeface="Calibri"/>
                <a:cs typeface="Calibri"/>
              </a:rPr>
              <a:t> f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ld</a:t>
            </a:r>
            <a:r>
              <a:rPr sz="2400" spc="-5" dirty="0">
                <a:latin typeface="Calibri"/>
                <a:cs typeface="Calibri"/>
              </a:rPr>
              <a:t> s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or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0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y</a:t>
            </a:r>
            <a:r>
              <a:rPr sz="2400" spc="-20" dirty="0">
                <a:latin typeface="Calibri"/>
                <a:cs typeface="Calibri"/>
              </a:rPr>
              <a:t>w</a:t>
            </a:r>
            <a:r>
              <a:rPr sz="2400" spc="-5" dirty="0">
                <a:latin typeface="Calibri"/>
                <a:cs typeface="Calibri"/>
              </a:rPr>
              <a:t>h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SF- </a:t>
            </a:r>
            <a:r>
              <a:rPr sz="2400" spc="-5" dirty="0">
                <a:latin typeface="Calibri"/>
                <a:cs typeface="Calibri"/>
              </a:rPr>
              <a:t>fund</a:t>
            </a:r>
            <a:r>
              <a:rPr sz="2400" dirty="0">
                <a:latin typeface="Calibri"/>
                <a:cs typeface="Calibri"/>
              </a:rPr>
              <a:t>ed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du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ndu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d.</a:t>
            </a:r>
            <a:endParaRPr sz="2400">
              <a:latin typeface="Calibri"/>
              <a:cs typeface="Calibri"/>
            </a:endParaRPr>
          </a:p>
          <a:p>
            <a:pPr marL="460375" marR="173990" indent="-447675">
              <a:lnSpc>
                <a:spcPct val="100000"/>
              </a:lnSpc>
              <a:spcBef>
                <a:spcPts val="1200"/>
              </a:spcBef>
              <a:buClr>
                <a:srgbClr val="BC1F04"/>
              </a:buClr>
              <a:buSzPct val="125000"/>
              <a:buFont typeface="Arial"/>
              <a:buChar char="•"/>
              <a:tabLst>
                <a:tab pos="461009" algn="l"/>
              </a:tabLst>
            </a:pP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SF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mmi</a:t>
            </a:r>
            <a:r>
              <a:rPr sz="2400" spc="-40" dirty="0">
                <a:latin typeface="Calibri"/>
                <a:cs typeface="Calibri"/>
              </a:rPr>
              <a:t>t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m</a:t>
            </a:r>
            <a:r>
              <a:rPr sz="2400" spc="-10" dirty="0">
                <a:latin typeface="Calibri"/>
                <a:cs typeface="Calibri"/>
              </a:rPr>
              <a:t>ot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15" dirty="0">
                <a:latin typeface="Calibri"/>
                <a:cs typeface="Calibri"/>
              </a:rPr>
              <a:t>g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a</a:t>
            </a:r>
            <a:r>
              <a:rPr sz="2400" spc="-65" dirty="0">
                <a:latin typeface="Calibri"/>
                <a:cs typeface="Calibri"/>
              </a:rPr>
              <a:t>f</a:t>
            </a:r>
            <a:r>
              <a:rPr sz="2400" spc="-10" dirty="0">
                <a:latin typeface="Calibri"/>
                <a:cs typeface="Calibri"/>
              </a:rPr>
              <a:t>e,</a:t>
            </a:r>
            <a:r>
              <a:rPr sz="2400" spc="-5" dirty="0">
                <a:latin typeface="Calibri"/>
                <a:cs typeface="Calibri"/>
              </a:rPr>
              <a:t> p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du</a:t>
            </a:r>
            <a:r>
              <a:rPr sz="2400" spc="-10" dirty="0">
                <a:latin typeface="Calibri"/>
                <a:cs typeface="Calibri"/>
              </a:rPr>
              <a:t>ct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30" dirty="0">
                <a:latin typeface="Calibri"/>
                <a:cs typeface="Calibri"/>
              </a:rPr>
              <a:t>v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h 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du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40" dirty="0">
                <a:latin typeface="Calibri"/>
                <a:cs typeface="Calibri"/>
              </a:rPr>
              <a:t>n</a:t>
            </a:r>
            <a:r>
              <a:rPr sz="2400" spc="-20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m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10" dirty="0">
                <a:latin typeface="Calibri"/>
                <a:cs typeface="Calibri"/>
              </a:rPr>
              <a:t>or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dirty="0">
                <a:latin typeface="Calibri"/>
                <a:cs typeface="Calibri"/>
              </a:rPr>
              <a:t>r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futu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ts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ng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ee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460375" marR="219075" indent="-447675">
              <a:lnSpc>
                <a:spcPct val="100000"/>
              </a:lnSpc>
              <a:spcBef>
                <a:spcPts val="1200"/>
              </a:spcBef>
              <a:buClr>
                <a:srgbClr val="BC1F04"/>
              </a:buClr>
              <a:buSzPct val="125000"/>
              <a:buFont typeface="Arial"/>
              <a:buChar char="•"/>
              <a:tabLst>
                <a:tab pos="461009" algn="l"/>
              </a:tabLst>
            </a:pP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h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I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-</a:t>
            </a:r>
            <a:r>
              <a:rPr sz="2400" spc="-20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I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all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g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nn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ort t</a:t>
            </a:r>
            <a:r>
              <a:rPr sz="2400" spc="-5" dirty="0">
                <a:latin typeface="Calibri"/>
                <a:cs typeface="Calibri"/>
              </a:rPr>
              <a:t>h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1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30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sp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ns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b</a:t>
            </a:r>
            <a:r>
              <a:rPr sz="2400" dirty="0">
                <a:latin typeface="Calibri"/>
                <a:cs typeface="Calibri"/>
              </a:rPr>
              <a:t>le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b</a:t>
            </a:r>
            <a:r>
              <a:rPr sz="2400" dirty="0">
                <a:latin typeface="Calibri"/>
                <a:cs typeface="Calibri"/>
              </a:rPr>
              <a:t>le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</a:t>
            </a:r>
            <a:r>
              <a:rPr sz="2400" spc="-5" dirty="0">
                <a:latin typeface="Calibri"/>
                <a:cs typeface="Calibri"/>
              </a:rPr>
              <a:t>nn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1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, 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5" dirty="0">
                <a:latin typeface="Calibri"/>
                <a:cs typeface="Calibri"/>
              </a:rPr>
              <a:t>ud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g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du</a:t>
            </a:r>
            <a:r>
              <a:rPr sz="2400" dirty="0">
                <a:latin typeface="Calibri"/>
                <a:cs typeface="Calibri"/>
              </a:rPr>
              <a:t>ri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g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er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15" dirty="0">
                <a:latin typeface="Calibri"/>
                <a:cs typeface="Calibri"/>
              </a:rPr>
              <a:t>rm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w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20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iti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s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ndu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uts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0" dirty="0">
                <a:latin typeface="Calibri"/>
                <a:cs typeface="Calibri"/>
              </a:rPr>
              <a:t>d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6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40" dirty="0">
                <a:latin typeface="Calibri"/>
                <a:cs typeface="Calibri"/>
              </a:rPr>
              <a:t>z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5" dirty="0">
                <a:latin typeface="Calibri"/>
                <a:cs typeface="Calibri"/>
              </a:rPr>
              <a:t> su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h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 f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ld</a:t>
            </a:r>
            <a:r>
              <a:rPr sz="2400" spc="-5" dirty="0">
                <a:latin typeface="Calibri"/>
                <a:cs typeface="Calibri"/>
              </a:rPr>
              <a:t> s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s </a:t>
            </a:r>
            <a:r>
              <a:rPr sz="2400" spc="-10" dirty="0">
                <a:latin typeface="Calibri"/>
                <a:cs typeface="Calibri"/>
              </a:rPr>
              <a:t>or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iliti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du</a:t>
            </a:r>
            <a:r>
              <a:rPr sz="2400" dirty="0">
                <a:latin typeface="Calibri"/>
                <a:cs typeface="Calibri"/>
              </a:rPr>
              <a:t>ri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15" dirty="0">
                <a:latin typeface="Calibri"/>
                <a:cs typeface="Calibri"/>
              </a:rPr>
              <a:t>g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15" dirty="0">
                <a:latin typeface="Calibri"/>
                <a:cs typeface="Calibri"/>
              </a:rPr>
              <a:t>n</a:t>
            </a:r>
            <a:r>
              <a:rPr sz="2400" spc="-65" dirty="0">
                <a:latin typeface="Calibri"/>
                <a:cs typeface="Calibri"/>
              </a:rPr>
              <a:t>f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ce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w</a:t>
            </a:r>
            <a:r>
              <a:rPr sz="2400" spc="-10" dirty="0">
                <a:latin typeface="Calibri"/>
                <a:cs typeface="Calibri"/>
              </a:rPr>
              <a:t>or</a:t>
            </a:r>
            <a:r>
              <a:rPr sz="2400" spc="-40" dirty="0">
                <a:latin typeface="Calibri"/>
                <a:cs typeface="Calibri"/>
              </a:rPr>
              <a:t>k</a:t>
            </a:r>
            <a:r>
              <a:rPr sz="2400" spc="-5" dirty="0">
                <a:latin typeface="Calibri"/>
                <a:cs typeface="Calibri"/>
              </a:rPr>
              <a:t>sh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15" dirty="0">
                <a:latin typeface="Calibri"/>
                <a:cs typeface="Calibri"/>
              </a:rPr>
              <a:t>p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6598" y="243024"/>
            <a:ext cx="5381625" cy="9220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80000"/>
              </a:lnSpc>
            </a:pPr>
            <a:r>
              <a:rPr sz="3600" b="1" spc="-10" dirty="0">
                <a:solidFill>
                  <a:srgbClr val="5D751D"/>
                </a:solidFill>
                <a:latin typeface="Calibri"/>
                <a:cs typeface="Calibri"/>
              </a:rPr>
              <a:t>I</a:t>
            </a:r>
            <a:r>
              <a:rPr sz="3600" b="1" spc="-40" dirty="0">
                <a:solidFill>
                  <a:srgbClr val="5D751D"/>
                </a:solidFill>
                <a:latin typeface="Calibri"/>
                <a:cs typeface="Calibri"/>
              </a:rPr>
              <a:t>M</a:t>
            </a:r>
            <a:r>
              <a:rPr sz="3600" b="1" dirty="0">
                <a:solidFill>
                  <a:srgbClr val="5D751D"/>
                </a:solidFill>
                <a:latin typeface="Calibri"/>
                <a:cs typeface="Calibri"/>
              </a:rPr>
              <a:t>PO</a:t>
            </a:r>
            <a:r>
              <a:rPr sz="3600" b="1" spc="-60" dirty="0">
                <a:solidFill>
                  <a:srgbClr val="5D751D"/>
                </a:solidFill>
                <a:latin typeface="Calibri"/>
                <a:cs typeface="Calibri"/>
              </a:rPr>
              <a:t>R</a:t>
            </a:r>
            <a:r>
              <a:rPr sz="3600" b="1" spc="-285" dirty="0">
                <a:solidFill>
                  <a:srgbClr val="5D751D"/>
                </a:solidFill>
                <a:latin typeface="Calibri"/>
                <a:cs typeface="Calibri"/>
              </a:rPr>
              <a:t>T</a:t>
            </a:r>
            <a:r>
              <a:rPr sz="3600" b="1" spc="-25" dirty="0">
                <a:solidFill>
                  <a:srgbClr val="5D751D"/>
                </a:solidFill>
                <a:latin typeface="Calibri"/>
                <a:cs typeface="Calibri"/>
              </a:rPr>
              <a:t>AN</a:t>
            </a:r>
            <a:r>
              <a:rPr sz="3600" b="1" dirty="0">
                <a:solidFill>
                  <a:srgbClr val="5D751D"/>
                </a:solidFill>
                <a:latin typeface="Calibri"/>
                <a:cs typeface="Calibri"/>
              </a:rPr>
              <a:t>T</a:t>
            </a:r>
            <a:r>
              <a:rPr sz="3600" b="1" spc="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3600" b="1" spc="-25" dirty="0">
                <a:solidFill>
                  <a:srgbClr val="5D751D"/>
                </a:solidFill>
                <a:latin typeface="Calibri"/>
                <a:cs typeface="Calibri"/>
              </a:rPr>
              <a:t>N</a:t>
            </a:r>
            <a:r>
              <a:rPr sz="3600" b="1" spc="-85" dirty="0">
                <a:solidFill>
                  <a:srgbClr val="5D751D"/>
                </a:solidFill>
                <a:latin typeface="Calibri"/>
                <a:cs typeface="Calibri"/>
              </a:rPr>
              <a:t>O</a:t>
            </a:r>
            <a:r>
              <a:rPr sz="3600" b="1" spc="5" dirty="0">
                <a:solidFill>
                  <a:srgbClr val="5D751D"/>
                </a:solidFill>
                <a:latin typeface="Calibri"/>
                <a:cs typeface="Calibri"/>
              </a:rPr>
              <a:t>T</a:t>
            </a:r>
            <a:r>
              <a:rPr sz="3600" b="1" spc="-20" dirty="0">
                <a:solidFill>
                  <a:srgbClr val="5D751D"/>
                </a:solidFill>
                <a:latin typeface="Calibri"/>
                <a:cs typeface="Calibri"/>
              </a:rPr>
              <a:t>ICE</a:t>
            </a:r>
            <a:r>
              <a:rPr sz="3600" b="1" spc="-5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3600" b="1" spc="-20" dirty="0">
                <a:solidFill>
                  <a:srgbClr val="5D751D"/>
                </a:solidFill>
                <a:latin typeface="Calibri"/>
                <a:cs typeface="Calibri"/>
              </a:rPr>
              <a:t>144</a:t>
            </a:r>
            <a:r>
              <a:rPr sz="3600" b="1" dirty="0">
                <a:solidFill>
                  <a:srgbClr val="5D751D"/>
                </a:solidFill>
                <a:latin typeface="Calibri"/>
                <a:cs typeface="Calibri"/>
              </a:rPr>
              <a:t> O</a:t>
            </a:r>
            <a:r>
              <a:rPr sz="3600" b="1" spc="-25" dirty="0">
                <a:solidFill>
                  <a:srgbClr val="5D751D"/>
                </a:solidFill>
                <a:latin typeface="Calibri"/>
                <a:cs typeface="Calibri"/>
              </a:rPr>
              <a:t>N</a:t>
            </a:r>
            <a:r>
              <a:rPr sz="3600" b="1" spc="-10" dirty="0">
                <a:solidFill>
                  <a:srgbClr val="5D751D"/>
                </a:solidFill>
                <a:latin typeface="Calibri"/>
                <a:cs typeface="Calibri"/>
              </a:rPr>
              <a:t> </a:t>
            </a:r>
            <a:r>
              <a:rPr sz="3600" b="1" spc="-30" dirty="0">
                <a:solidFill>
                  <a:srgbClr val="5D751D"/>
                </a:solidFill>
                <a:latin typeface="Calibri"/>
                <a:cs typeface="Calibri"/>
              </a:rPr>
              <a:t>H</a:t>
            </a:r>
            <a:r>
              <a:rPr sz="3600" b="1" spc="-20" dirty="0">
                <a:solidFill>
                  <a:srgbClr val="5D751D"/>
                </a:solidFill>
                <a:latin typeface="Calibri"/>
                <a:cs typeface="Calibri"/>
              </a:rPr>
              <a:t>ARASS</a:t>
            </a:r>
            <a:r>
              <a:rPr sz="3600" b="1" spc="-5" dirty="0">
                <a:solidFill>
                  <a:srgbClr val="5D751D"/>
                </a:solidFill>
                <a:latin typeface="Calibri"/>
                <a:cs typeface="Calibri"/>
              </a:rPr>
              <a:t>M</a:t>
            </a:r>
            <a:r>
              <a:rPr sz="3600" b="1" spc="-25" dirty="0">
                <a:solidFill>
                  <a:srgbClr val="5D751D"/>
                </a:solidFill>
                <a:latin typeface="Calibri"/>
                <a:cs typeface="Calibri"/>
              </a:rPr>
              <a:t>ENT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6370" marR="5080">
              <a:lnSpc>
                <a:spcPct val="80000"/>
              </a:lnSpc>
            </a:pPr>
            <a:r>
              <a:rPr spc="-20" dirty="0"/>
              <a:t>S</a:t>
            </a:r>
            <a:r>
              <a:rPr spc="-25" dirty="0"/>
              <a:t>EX</a:t>
            </a:r>
            <a:r>
              <a:rPr spc="-120" dirty="0"/>
              <a:t>U</a:t>
            </a:r>
            <a:r>
              <a:rPr spc="-20" dirty="0"/>
              <a:t>AL</a:t>
            </a:r>
            <a:r>
              <a:rPr spc="5" dirty="0"/>
              <a:t> </a:t>
            </a:r>
            <a:r>
              <a:rPr spc="-30" dirty="0"/>
              <a:t>H</a:t>
            </a:r>
            <a:r>
              <a:rPr spc="-20" dirty="0"/>
              <a:t>ARASS</a:t>
            </a:r>
            <a:r>
              <a:rPr spc="-5" dirty="0"/>
              <a:t>M</a:t>
            </a:r>
            <a:r>
              <a:rPr spc="-25" dirty="0"/>
              <a:t>ENT</a:t>
            </a:r>
            <a:r>
              <a:rPr spc="5" dirty="0"/>
              <a:t> T</a:t>
            </a:r>
            <a:r>
              <a:rPr spc="-25" dirty="0"/>
              <a:t>ER</a:t>
            </a:r>
            <a:r>
              <a:rPr dirty="0"/>
              <a:t>M AND </a:t>
            </a:r>
            <a:r>
              <a:rPr spc="-25" dirty="0"/>
              <a:t>C</a:t>
            </a:r>
            <a:r>
              <a:rPr dirty="0"/>
              <a:t>O</a:t>
            </a:r>
            <a:r>
              <a:rPr spc="-25" dirty="0"/>
              <a:t>N</a:t>
            </a:r>
            <a:r>
              <a:rPr spc="-5" dirty="0"/>
              <a:t>DI</a:t>
            </a:r>
            <a:r>
              <a:rPr spc="5" dirty="0"/>
              <a:t>T</a:t>
            </a:r>
            <a:r>
              <a:rPr spc="-20" dirty="0"/>
              <a:t>ION</a:t>
            </a:r>
            <a:r>
              <a:rPr spc="5" dirty="0"/>
              <a:t> </a:t>
            </a:r>
            <a:r>
              <a:rPr spc="-55" dirty="0"/>
              <a:t>S</a:t>
            </a:r>
            <a:r>
              <a:rPr spc="-285" dirty="0"/>
              <a:t>T</a:t>
            </a:r>
            <a:r>
              <a:rPr spc="-300" dirty="0"/>
              <a:t>A</a:t>
            </a:r>
            <a:r>
              <a:rPr spc="5" dirty="0"/>
              <a:t>T</a:t>
            </a:r>
            <a:r>
              <a:rPr spc="-25" dirty="0"/>
              <a:t>US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67887" y="1316768"/>
            <a:ext cx="7745095" cy="3641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0375" marR="219075" indent="-447675">
              <a:lnSpc>
                <a:spcPct val="100000"/>
              </a:lnSpc>
              <a:buClr>
                <a:srgbClr val="BC1F04"/>
              </a:buClr>
              <a:buSzPct val="125000"/>
              <a:buFont typeface="Arial"/>
              <a:buChar char="•"/>
              <a:tabLst>
                <a:tab pos="461009" algn="l"/>
              </a:tabLst>
            </a:pP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SF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ece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30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gn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nu</a:t>
            </a:r>
            <a:r>
              <a:rPr sz="2400" dirty="0">
                <a:latin typeface="Calibri"/>
                <a:cs typeface="Calibri"/>
              </a:rPr>
              <a:t>m</a:t>
            </a:r>
            <a:r>
              <a:rPr sz="2400" spc="-5" dirty="0">
                <a:latin typeface="Calibri"/>
                <a:cs typeface="Calibri"/>
              </a:rPr>
              <a:t>b</a:t>
            </a:r>
            <a:r>
              <a:rPr sz="2400" spc="-10" dirty="0">
                <a:latin typeface="Calibri"/>
                <a:cs typeface="Calibri"/>
              </a:rPr>
              <a:t>er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mm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– </a:t>
            </a:r>
            <a:r>
              <a:rPr sz="2400" spc="-5" dirty="0">
                <a:latin typeface="Calibri"/>
                <a:cs typeface="Calibri"/>
              </a:rPr>
              <a:t>f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25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tituti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h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0" dirty="0">
                <a:latin typeface="Calibri"/>
                <a:cs typeface="Calibri"/>
              </a:rPr>
              <a:t>gh</a:t>
            </a:r>
            <a:r>
              <a:rPr sz="2400" spc="-10" dirty="0">
                <a:latin typeface="Calibri"/>
                <a:cs typeface="Calibri"/>
              </a:rPr>
              <a:t>er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du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5" dirty="0">
                <a:latin typeface="Calibri"/>
                <a:cs typeface="Calibri"/>
              </a:rPr>
              <a:t> s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5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oc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10" dirty="0">
                <a:latin typeface="Calibri"/>
                <a:cs typeface="Calibri"/>
              </a:rPr>
              <a:t>or</a:t>
            </a:r>
            <a:r>
              <a:rPr sz="2400" dirty="0">
                <a:latin typeface="Calibri"/>
                <a:cs typeface="Calibri"/>
              </a:rPr>
              <a:t>-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6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40" dirty="0">
                <a:latin typeface="Calibri"/>
                <a:cs typeface="Calibri"/>
              </a:rPr>
              <a:t>z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ns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180" dirty="0">
                <a:latin typeface="Calibri"/>
                <a:cs typeface="Calibri"/>
              </a:rPr>
              <a:t>y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30" dirty="0">
                <a:latin typeface="Calibri"/>
                <a:cs typeface="Calibri"/>
              </a:rPr>
              <a:t> s</a:t>
            </a:r>
            <a:r>
              <a:rPr sz="2400" dirty="0">
                <a:latin typeface="Calibri"/>
                <a:cs typeface="Calibri"/>
              </a:rPr>
              <a:t>tude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.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-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du</a:t>
            </a:r>
            <a:r>
              <a:rPr sz="2400" dirty="0">
                <a:latin typeface="Calibri"/>
                <a:cs typeface="Calibri"/>
              </a:rPr>
              <a:t>ri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g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6</a:t>
            </a:r>
            <a:r>
              <a:rPr sz="2400" spc="-15" dirty="0">
                <a:latin typeface="Calibri"/>
                <a:cs typeface="Calibri"/>
              </a:rPr>
              <a:t>0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spc="-50" dirty="0">
                <a:latin typeface="Calibri"/>
                <a:cs typeface="Calibri"/>
              </a:rPr>
              <a:t>a</a:t>
            </a:r>
            <a:r>
              <a:rPr sz="2400" spc="-15" dirty="0">
                <a:latin typeface="Calibri"/>
                <a:cs typeface="Calibri"/>
              </a:rPr>
              <a:t>y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mm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p</a:t>
            </a:r>
            <a:r>
              <a:rPr sz="2400" spc="-10" dirty="0">
                <a:latin typeface="Calibri"/>
                <a:cs typeface="Calibri"/>
              </a:rPr>
              <a:t>er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d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whi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h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M</a:t>
            </a:r>
            <a:r>
              <a:rPr sz="2400" spc="-65" dirty="0">
                <a:latin typeface="Calibri"/>
                <a:cs typeface="Calibri"/>
              </a:rPr>
              <a:t>a</a:t>
            </a:r>
            <a:r>
              <a:rPr sz="2400" spc="-15" dirty="0">
                <a:latin typeface="Calibri"/>
                <a:cs typeface="Calibri"/>
              </a:rPr>
              <a:t>y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4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201</a:t>
            </a:r>
            <a:r>
              <a:rPr sz="2400" spc="-15" dirty="0">
                <a:latin typeface="Calibri"/>
                <a:cs typeface="Calibri"/>
              </a:rPr>
              <a:t>8</a:t>
            </a:r>
            <a:endParaRPr sz="2400">
              <a:latin typeface="Calibri"/>
              <a:cs typeface="Calibri"/>
            </a:endParaRPr>
          </a:p>
          <a:p>
            <a:pPr marL="460375" marR="5080" indent="-447675">
              <a:lnSpc>
                <a:spcPct val="100000"/>
              </a:lnSpc>
              <a:spcBef>
                <a:spcPts val="1200"/>
              </a:spcBef>
              <a:buClr>
                <a:srgbClr val="BC1F04"/>
              </a:buClr>
              <a:buSzPct val="125000"/>
              <a:buFont typeface="Arial"/>
              <a:buChar char="•"/>
              <a:tabLst>
                <a:tab pos="461009" algn="l"/>
              </a:tabLst>
            </a:pP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SF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35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fu</a:t>
            </a:r>
            <a:r>
              <a:rPr sz="2400" dirty="0">
                <a:latin typeface="Calibri"/>
                <a:cs typeface="Calibri"/>
              </a:rPr>
              <a:t>ll</a:t>
            </a:r>
            <a:r>
              <a:rPr sz="2400" spc="-15" dirty="0">
                <a:latin typeface="Calibri"/>
                <a:cs typeface="Calibri"/>
              </a:rPr>
              <a:t>y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ns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0" dirty="0">
                <a:latin typeface="Calibri"/>
                <a:cs typeface="Calibri"/>
              </a:rPr>
              <a:t>d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h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mm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d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dirty="0">
                <a:latin typeface="Calibri"/>
                <a:cs typeface="Calibri"/>
              </a:rPr>
              <a:t>m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 a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rm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nd</a:t>
            </a:r>
            <a:r>
              <a:rPr sz="2400" dirty="0">
                <a:latin typeface="Calibri"/>
                <a:cs typeface="Calibri"/>
              </a:rPr>
              <a:t>iti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</a:t>
            </a:r>
            <a:endParaRPr sz="2400">
              <a:latin typeface="Calibri"/>
              <a:cs typeface="Calibri"/>
            </a:endParaRPr>
          </a:p>
          <a:p>
            <a:pPr marL="460375" marR="693420" indent="-447675" algn="just">
              <a:lnSpc>
                <a:spcPct val="100000"/>
              </a:lnSpc>
              <a:spcBef>
                <a:spcPts val="1200"/>
              </a:spcBef>
              <a:buClr>
                <a:srgbClr val="BC1F04"/>
              </a:buClr>
              <a:buSzPct val="125000"/>
              <a:buFont typeface="Arial"/>
              <a:buChar char="•"/>
              <a:tabLst>
                <a:tab pos="461009" algn="l"/>
              </a:tabLst>
            </a:pP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SF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h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60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und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b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o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50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x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dirty="0">
                <a:latin typeface="Calibri"/>
                <a:cs typeface="Calibri"/>
              </a:rPr>
              <a:t>al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Ha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ss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45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f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65" dirty="0">
                <a:latin typeface="Calibri"/>
                <a:cs typeface="Calibri"/>
              </a:rPr>
              <a:t>f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ss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al</a:t>
            </a:r>
            <a:r>
              <a:rPr sz="2400" spc="-5" dirty="0">
                <a:latin typeface="Calibri"/>
                <a:cs typeface="Calibri"/>
              </a:rPr>
              <a:t> s</a:t>
            </a:r>
            <a:r>
              <a:rPr sz="2400" spc="-10" dirty="0">
                <a:latin typeface="Calibri"/>
                <a:cs typeface="Calibri"/>
              </a:rPr>
              <a:t>oc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5" dirty="0">
                <a:latin typeface="Calibri"/>
                <a:cs typeface="Calibri"/>
              </a:rPr>
              <a:t>ud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ng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30" dirty="0">
                <a:latin typeface="Calibri"/>
                <a:cs typeface="Calibri"/>
              </a:rPr>
              <a:t>n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30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 f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R,</a:t>
            </a:r>
            <a:r>
              <a:rPr sz="2400" spc="-15" dirty="0">
                <a:latin typeface="Calibri"/>
                <a:cs typeface="Calibri"/>
              </a:rPr>
              <a:t> A</a:t>
            </a:r>
            <a:r>
              <a:rPr sz="2400" spc="-50" dirty="0">
                <a:latin typeface="Calibri"/>
                <a:cs typeface="Calibri"/>
              </a:rPr>
              <a:t>A</a:t>
            </a:r>
            <a:r>
              <a:rPr sz="2400" spc="-60" dirty="0">
                <a:latin typeface="Calibri"/>
                <a:cs typeface="Calibri"/>
              </a:rPr>
              <a:t>U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15" dirty="0">
                <a:latin typeface="Calibri"/>
                <a:cs typeface="Calibri"/>
              </a:rPr>
              <a:t> A</a:t>
            </a:r>
            <a:r>
              <a:rPr sz="2400" spc="-20" dirty="0">
                <a:latin typeface="Calibri"/>
                <a:cs typeface="Calibri"/>
              </a:rPr>
              <a:t>P</a:t>
            </a:r>
            <a:r>
              <a:rPr sz="2400" spc="-50" dirty="0">
                <a:latin typeface="Calibri"/>
                <a:cs typeface="Calibri"/>
              </a:rPr>
              <a:t>L</a:t>
            </a:r>
            <a:r>
              <a:rPr sz="2400" spc="-25" dirty="0">
                <a:latin typeface="Calibri"/>
                <a:cs typeface="Calibri"/>
              </a:rPr>
              <a:t>U</a:t>
            </a:r>
            <a:r>
              <a:rPr sz="2400" dirty="0">
                <a:latin typeface="Calibri"/>
                <a:cs typeface="Calibri"/>
              </a:rPr>
              <a:t>)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J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dirty="0">
                <a:latin typeface="Calibri"/>
                <a:cs typeface="Calibri"/>
              </a:rPr>
              <a:t>ly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24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h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2296</Words>
  <Application>Microsoft Office PowerPoint</Application>
  <PresentationFormat>On-screen Show (4:3)</PresentationFormat>
  <Paragraphs>251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Arial Black</vt:lpstr>
      <vt:lpstr>Calibri</vt:lpstr>
      <vt:lpstr>Calibri Light</vt:lpstr>
      <vt:lpstr>Times New Roman</vt:lpstr>
      <vt:lpstr>Wingdings</vt:lpstr>
      <vt:lpstr>Office Theme</vt:lpstr>
      <vt:lpstr>PowerPoint Presentation</vt:lpstr>
      <vt:lpstr>SPEAKER</vt:lpstr>
      <vt:lpstr>TOPICS</vt:lpstr>
      <vt:lpstr>HOW NSF IS ORGANIZED</vt:lpstr>
      <vt:lpstr>PowerPoint Presentation</vt:lpstr>
      <vt:lpstr>PAPPG SIGNIFICANT CHANGES</vt:lpstr>
      <vt:lpstr>PAPPG SIGNIFICANT CHANGES</vt:lpstr>
      <vt:lpstr>PowerPoint Presentation</vt:lpstr>
      <vt:lpstr>SEXUAL HARASSMENT TERM AND CONDITION STATUS</vt:lpstr>
      <vt:lpstr>PowerPoint Presentation</vt:lpstr>
      <vt:lpstr>PowerPoint Presentation</vt:lpstr>
      <vt:lpstr>WHAT OTHER STEPS HAVE WE TAKEN?</vt:lpstr>
      <vt:lpstr>PowerPoint Presentation</vt:lpstr>
      <vt:lpstr>PROPOSAL SUBMISSION IN RESEARCH.GOV</vt:lpstr>
      <vt:lpstr>PowerPoint Presentation</vt:lpstr>
      <vt:lpstr>PROPOSAL SUBMISSION IN RESEARCH.GOV</vt:lpstr>
      <vt:lpstr>RESEARCH.GOV: RECENT ENHANCEMENTS</vt:lpstr>
      <vt:lpstr>PowerPoint Presentation</vt:lpstr>
      <vt:lpstr>PowerPoint Presentation</vt:lpstr>
      <vt:lpstr>ACCOUNT MANAGEMENT MODERNIZATION</vt:lpstr>
      <vt:lpstr>UPDATE OF THE NSF AWARD SYSTEM</vt:lpstr>
      <vt:lpstr>NSF PUBLIC ACCESS</vt:lpstr>
      <vt:lpstr>NSF PUBLIC ACCESS (CONT’D)</vt:lpstr>
      <vt:lpstr>RESPONSIBLE AND ETHICAL CONDUCT OF RESEARCH</vt:lpstr>
      <vt:lpstr>RESPONSIBLE AND ETHICAL CONDUCT OF RESEARCH (CONT’D)</vt:lpstr>
      <vt:lpstr>NSF’s 10 BIG IDEAS FOR FUTURE INVESTMENT</vt:lpstr>
      <vt:lpstr>UPCOMING BIG IDEAS SOLICITATIONS</vt:lpstr>
      <vt:lpstr>NSF OUTREACH</vt:lpstr>
      <vt:lpstr>FOR MORE INFORMATION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Leffler, Jeremy A.</dc:creator>
  <cp:lastModifiedBy>UIndy Grants</cp:lastModifiedBy>
  <cp:revision>1</cp:revision>
  <dcterms:created xsi:type="dcterms:W3CDTF">2018-11-08T09:28:57Z</dcterms:created>
  <dcterms:modified xsi:type="dcterms:W3CDTF">2018-11-08T14:29:46Z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2018-11-02T00:00:00Z</vt:filetime>
  </property>
  <property fmtid="{D5CDD505-2E9C-101B-9397-08002B2CF9AE}" pid="3" name="LastSaved">
    <vt:filetime>2018-11-08T00:00:00Z</vt:filetime>
  </property>
</Properties>
</file>