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eo@newhaven.ed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4E2098-C617-B9A5-0B9C-9D017C29A46D}"/>
              </a:ext>
            </a:extLst>
          </p:cNvPr>
          <p:cNvSpPr txBox="1"/>
          <p:nvPr/>
        </p:nvSpPr>
        <p:spPr>
          <a:xfrm>
            <a:off x="2412999" y="1997839"/>
            <a:ext cx="7366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Maiandra GD" panose="020E0502030308020204" pitchFamily="34" charset="0"/>
              </a:rPr>
              <a:t>SEARCHING</a:t>
            </a:r>
          </a:p>
          <a:p>
            <a:pPr algn="ctr"/>
            <a:r>
              <a:rPr lang="en-US" sz="6000" dirty="0">
                <a:latin typeface="Maiandra GD" panose="020E0502030308020204" pitchFamily="34" charset="0"/>
              </a:rPr>
              <a:t>FOR AN</a:t>
            </a:r>
          </a:p>
          <a:p>
            <a:pPr algn="ctr"/>
            <a:r>
              <a:rPr lang="en-US" sz="6000" dirty="0">
                <a:latin typeface="Maiandra GD" panose="020E0502030308020204" pitchFamily="34" charset="0"/>
              </a:rPr>
              <a:t>ON-CAMPUS JOB</a:t>
            </a:r>
          </a:p>
        </p:txBody>
      </p:sp>
    </p:spTree>
    <p:extLst>
      <p:ext uri="{BB962C8B-B14F-4D97-AF65-F5344CB8AC3E}">
        <p14:creationId xmlns:p14="http://schemas.microsoft.com/office/powerpoint/2010/main" val="320552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34F7-1F47-17A9-8748-99239592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12" y="299333"/>
            <a:ext cx="5358166" cy="9763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aiandra GD" panose="020E0502030308020204" pitchFamily="34" charset="0"/>
              </a:rPr>
              <a:t>Click on All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58F66-3560-661D-A3B8-E8D0CBC6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78" y="1483315"/>
            <a:ext cx="10427290" cy="507535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A0318F-9325-6ED3-5DEF-1905FDA298B4}"/>
              </a:ext>
            </a:extLst>
          </p:cNvPr>
          <p:cNvCxnSpPr>
            <a:cxnSpLocks/>
          </p:cNvCxnSpPr>
          <p:nvPr/>
        </p:nvCxnSpPr>
        <p:spPr>
          <a:xfrm>
            <a:off x="10024533" y="1275645"/>
            <a:ext cx="595300" cy="7867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4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D2E689-742D-40DA-E210-A9ED41B2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0" y="1208594"/>
            <a:ext cx="8545689" cy="54768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A0318F-9325-6ED3-5DEF-1905FDA298B4}"/>
              </a:ext>
            </a:extLst>
          </p:cNvPr>
          <p:cNvCxnSpPr>
            <a:cxnSpLocks/>
          </p:cNvCxnSpPr>
          <p:nvPr/>
        </p:nvCxnSpPr>
        <p:spPr>
          <a:xfrm flipH="1">
            <a:off x="5231412" y="2449689"/>
            <a:ext cx="367877" cy="5443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4F485B-A25F-8855-D34A-1E39D0E57F55}"/>
              </a:ext>
            </a:extLst>
          </p:cNvPr>
          <p:cNvCxnSpPr>
            <a:cxnSpLocks/>
          </p:cNvCxnSpPr>
          <p:nvPr/>
        </p:nvCxnSpPr>
        <p:spPr>
          <a:xfrm>
            <a:off x="8500534" y="5113867"/>
            <a:ext cx="823100" cy="854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E7EC7E-3DBC-97F2-A5A8-02511908FF60}"/>
              </a:ext>
            </a:extLst>
          </p:cNvPr>
          <p:cNvSpPr txBox="1"/>
          <p:nvPr/>
        </p:nvSpPr>
        <p:spPr>
          <a:xfrm>
            <a:off x="2140478" y="254487"/>
            <a:ext cx="8669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To see Non-Federal Work Study (NFWS) job openings:</a:t>
            </a:r>
            <a:br>
              <a:rPr lang="en-US" sz="2800" dirty="0">
                <a:latin typeface="Maiandra GD" panose="020E050203030802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827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3E7EC7E-3DBC-97F2-A5A8-02511908FF60}"/>
              </a:ext>
            </a:extLst>
          </p:cNvPr>
          <p:cNvSpPr txBox="1"/>
          <p:nvPr/>
        </p:nvSpPr>
        <p:spPr>
          <a:xfrm>
            <a:off x="1474211" y="452119"/>
            <a:ext cx="8669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To see Federal Work Study (FWS) job openings:</a:t>
            </a:r>
            <a:br>
              <a:rPr lang="en-US" sz="2800" dirty="0">
                <a:latin typeface="Maiandra GD" panose="020E0502030308020204" pitchFamily="34" charset="0"/>
              </a:rPr>
            </a:b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7CBB26-5A67-93D5-DCC5-44F0A26F0796}"/>
              </a:ext>
            </a:extLst>
          </p:cNvPr>
          <p:cNvSpPr txBox="1"/>
          <p:nvPr/>
        </p:nvSpPr>
        <p:spPr>
          <a:xfrm>
            <a:off x="9234084" y="1854441"/>
            <a:ext cx="2754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Maiandra GD" panose="020E0502030308020204" pitchFamily="34" charset="0"/>
              </a:rPr>
              <a:t>NOTE</a:t>
            </a:r>
            <a:r>
              <a:rPr lang="en-US" sz="2800" b="1" dirty="0">
                <a:latin typeface="Maiandra GD" panose="020E0502030308020204" pitchFamily="34" charset="0"/>
              </a:rPr>
              <a:t>: </a:t>
            </a:r>
          </a:p>
          <a:p>
            <a:r>
              <a:rPr lang="en-US" sz="2800" b="1" dirty="0">
                <a:latin typeface="Maiandra GD" panose="020E0502030308020204" pitchFamily="34" charset="0"/>
              </a:rPr>
              <a:t>The Work Study option will only be available to students who were awarded FWS and have accepted their FWS award.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C50CE-005D-0D14-D03E-7189A968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01" y="1431781"/>
            <a:ext cx="7515508" cy="501312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A0318F-9325-6ED3-5DEF-1905FDA298B4}"/>
              </a:ext>
            </a:extLst>
          </p:cNvPr>
          <p:cNvCxnSpPr>
            <a:cxnSpLocks/>
          </p:cNvCxnSpPr>
          <p:nvPr/>
        </p:nvCxnSpPr>
        <p:spPr>
          <a:xfrm flipH="1">
            <a:off x="3144982" y="3574472"/>
            <a:ext cx="831272" cy="1108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4F485B-A25F-8855-D34A-1E39D0E57F55}"/>
              </a:ext>
            </a:extLst>
          </p:cNvPr>
          <p:cNvCxnSpPr>
            <a:cxnSpLocks/>
          </p:cNvCxnSpPr>
          <p:nvPr/>
        </p:nvCxnSpPr>
        <p:spPr>
          <a:xfrm>
            <a:off x="7121236" y="5027678"/>
            <a:ext cx="595745" cy="7970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5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3E7EC7E-3DBC-97F2-A5A8-02511908FF60}"/>
              </a:ext>
            </a:extLst>
          </p:cNvPr>
          <p:cNvSpPr txBox="1"/>
          <p:nvPr/>
        </p:nvSpPr>
        <p:spPr>
          <a:xfrm>
            <a:off x="2492075" y="268342"/>
            <a:ext cx="8669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Click on the job to see the job details on the right.  If interested, apply using the Apply button.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5E8D0-785E-522D-3190-F3A47A8B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38" y="1280750"/>
            <a:ext cx="10810345" cy="530890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A0318F-9325-6ED3-5DEF-1905FDA298B4}"/>
              </a:ext>
            </a:extLst>
          </p:cNvPr>
          <p:cNvCxnSpPr>
            <a:cxnSpLocks/>
          </p:cNvCxnSpPr>
          <p:nvPr/>
        </p:nvCxnSpPr>
        <p:spPr>
          <a:xfrm flipV="1">
            <a:off x="1941280" y="3935204"/>
            <a:ext cx="703195" cy="4379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5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E5685-F63E-AB63-6492-70A588626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9019" y="1598613"/>
            <a:ext cx="9407236" cy="46774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Maiandra GD" panose="020E0502030308020204" pitchFamily="34" charset="0"/>
              </a:rPr>
              <a:t>Feel free to contact the Student Employment Office (SEO) with any questions regarding your job search: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Maiandra GD" panose="020E0502030308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seo@newhaven.edu</a:t>
            </a:r>
            <a:endParaRPr lang="en-US" sz="28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endParaRPr lang="en-US" sz="2800" dirty="0">
              <a:latin typeface="Maiandra GD" panose="020E0502030308020204" pitchFamily="34" charset="0"/>
            </a:endParaRPr>
          </a:p>
          <a:p>
            <a:pPr algn="ctr"/>
            <a:r>
              <a:rPr lang="en-US" sz="2800" dirty="0">
                <a:latin typeface="Maiandra GD" panose="020E0502030308020204" pitchFamily="34" charset="0"/>
              </a:rPr>
              <a:t>Contact the Career Development Center (CDC) if you are having difficulty logging in to view on-campus jobs:</a:t>
            </a:r>
          </a:p>
          <a:p>
            <a:pPr algn="ctr"/>
            <a:endParaRPr lang="en-US" sz="2800" dirty="0">
              <a:latin typeface="Maiandra GD" panose="020E0502030308020204" pitchFamily="34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Maiandra GD" panose="020E0502030308020204" pitchFamily="34" charset="0"/>
              </a:rPr>
              <a:t>careerdevelopmentcenter@newhaven.edu</a:t>
            </a:r>
          </a:p>
        </p:txBody>
      </p:sp>
    </p:spTree>
    <p:extLst>
      <p:ext uri="{BB962C8B-B14F-4D97-AF65-F5344CB8AC3E}">
        <p14:creationId xmlns:p14="http://schemas.microsoft.com/office/powerpoint/2010/main" val="334352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535E4-C5E6-42E5-D6F1-3592E16D7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033" y="2309195"/>
            <a:ext cx="5021967" cy="2239609"/>
          </a:xfrm>
        </p:spPr>
        <p:txBody>
          <a:bodyPr/>
          <a:lstStyle/>
          <a:p>
            <a:r>
              <a:rPr lang="en-US" sz="3600" dirty="0">
                <a:latin typeface="Maiandra GD" panose="020E0502030308020204" pitchFamily="34" charset="0"/>
              </a:rPr>
              <a:t>Select the Main Menu on the University webpage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F98A8-E487-DAA2-738C-15B741CA0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889" y="773289"/>
            <a:ext cx="6349999" cy="5729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85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535E4-C5E6-42E5-D6F1-3592E16D7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0166" y="1298222"/>
            <a:ext cx="10948634" cy="3894667"/>
          </a:xfrm>
        </p:spPr>
        <p:txBody>
          <a:bodyPr/>
          <a:lstStyle/>
          <a:p>
            <a:pPr algn="ctr"/>
            <a:r>
              <a:rPr lang="en-US" sz="3600" dirty="0">
                <a:latin typeface="Maiandra GD" panose="020E0502030308020204" pitchFamily="34" charset="0"/>
              </a:rPr>
              <a:t>Click on </a:t>
            </a:r>
            <a:r>
              <a:rPr lang="en-US" sz="3600" dirty="0" err="1">
                <a:latin typeface="Maiandra GD" panose="020E0502030308020204" pitchFamily="34" charset="0"/>
              </a:rPr>
              <a:t>myCharger</a:t>
            </a:r>
            <a:endParaRPr lang="en-US" sz="3600" dirty="0">
              <a:latin typeface="Maiandra GD" panose="020E0502030308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5BA5D-DAF0-D8D2-4150-EA5C882E1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78" y="2387776"/>
            <a:ext cx="9290756" cy="304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02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535E4-C5E6-42E5-D6F1-3592E16D7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379" y="1932164"/>
            <a:ext cx="4660723" cy="2239609"/>
          </a:xfrm>
        </p:spPr>
        <p:txBody>
          <a:bodyPr/>
          <a:lstStyle/>
          <a:p>
            <a:r>
              <a:rPr lang="en-US" sz="3600" dirty="0">
                <a:latin typeface="Maiandra GD" panose="020E0502030308020204" pitchFamily="34" charset="0"/>
              </a:rPr>
              <a:t>If needed, sign in using your University credentials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7E0629-71AD-F4B3-B66F-3637BDC5C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56" y="1232075"/>
            <a:ext cx="5520265" cy="5180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50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">
        <p:pull/>
      </p:transition>
    </mc:Choice>
    <mc:Fallback>
      <p:transition advTm="4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535E4-C5E6-42E5-D6F1-3592E16D7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0166" y="1298222"/>
            <a:ext cx="10948634" cy="3894667"/>
          </a:xfrm>
        </p:spPr>
        <p:txBody>
          <a:bodyPr/>
          <a:lstStyle/>
          <a:p>
            <a:pPr algn="ctr"/>
            <a:r>
              <a:rPr lang="en-US" sz="3600" dirty="0">
                <a:latin typeface="Maiandra GD" panose="020E0502030308020204" pitchFamily="34" charset="0"/>
              </a:rPr>
              <a:t>Click on the briefcase icon on the Welcome Page to enter the SEO Portal</a:t>
            </a:r>
          </a:p>
          <a:p>
            <a:endParaRPr lang="en-US" dirty="0">
              <a:latin typeface="Maiandra GD" panose="020E0502030308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F3397-9BDA-22E0-A845-233518DEB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78" y="2880359"/>
            <a:ext cx="8410222" cy="2131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05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3B7A2-E8FB-2332-CF1D-3BE5686F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40" y="831272"/>
            <a:ext cx="9081960" cy="553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31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535E4-C5E6-42E5-D6F1-3592E16D7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5818" y="223662"/>
            <a:ext cx="8007927" cy="12664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aiandra GD" panose="020E0502030308020204" pitchFamily="34" charset="0"/>
              </a:rPr>
              <a:t>Click on On-Campus Employment Icon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D5763-0129-1576-3529-8F1689C8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9" y="1608137"/>
            <a:ext cx="11903781" cy="502514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A355D4-CA03-0E60-4A09-E18075688AB7}"/>
              </a:ext>
            </a:extLst>
          </p:cNvPr>
          <p:cNvCxnSpPr>
            <a:cxnSpLocks/>
          </p:cNvCxnSpPr>
          <p:nvPr/>
        </p:nvCxnSpPr>
        <p:spPr>
          <a:xfrm>
            <a:off x="9071647" y="1333115"/>
            <a:ext cx="993424" cy="150142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7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34F7-1F47-17A9-8748-99239592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12" y="299333"/>
            <a:ext cx="5358166" cy="9763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aiandra GD" panose="020E0502030308020204" pitchFamily="34" charset="0"/>
              </a:rPr>
              <a:t>Click on </a:t>
            </a:r>
            <a:r>
              <a:rPr lang="en-US" sz="3200" dirty="0" err="1">
                <a:latin typeface="Maiandra GD" panose="020E0502030308020204" pitchFamily="34" charset="0"/>
              </a:rPr>
              <a:t>UNewHaven</a:t>
            </a:r>
            <a:r>
              <a:rPr lang="en-US" sz="3200" dirty="0">
                <a:latin typeface="Maiandra GD" panose="020E0502030308020204" pitchFamily="34" charset="0"/>
              </a:rPr>
              <a:t> Login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1455B9-8D83-1CE0-98ED-9F106F79B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28" y="1355607"/>
            <a:ext cx="10686521" cy="532608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A0318F-9325-6ED3-5DEF-1905FDA298B4}"/>
              </a:ext>
            </a:extLst>
          </p:cNvPr>
          <p:cNvCxnSpPr>
            <a:cxnSpLocks/>
          </p:cNvCxnSpPr>
          <p:nvPr/>
        </p:nvCxnSpPr>
        <p:spPr>
          <a:xfrm flipH="1">
            <a:off x="9911645" y="3089564"/>
            <a:ext cx="784064" cy="7401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2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34F7-1F47-17A9-8748-99239592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12" y="299333"/>
            <a:ext cx="5358166" cy="9763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aiandra GD" panose="020E0502030308020204" pitchFamily="34" charset="0"/>
              </a:rPr>
              <a:t>Click on Jobs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A53B5-9725-728A-2391-972578B9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1275644"/>
            <a:ext cx="10455018" cy="51647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A0318F-9325-6ED3-5DEF-1905FDA298B4}"/>
              </a:ext>
            </a:extLst>
          </p:cNvPr>
          <p:cNvCxnSpPr>
            <a:cxnSpLocks/>
          </p:cNvCxnSpPr>
          <p:nvPr/>
        </p:nvCxnSpPr>
        <p:spPr>
          <a:xfrm flipH="1">
            <a:off x="2189292" y="1399309"/>
            <a:ext cx="734017" cy="52835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4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00">
        <p:pull/>
      </p:transition>
    </mc:Choice>
    <mc:Fallback>
      <p:transition advClick="0" advTm="4000">
        <p:pull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1831</TotalTime>
  <Words>173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Maiandra GD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on UNewHaven Login</vt:lpstr>
      <vt:lpstr>Click on Jobs</vt:lpstr>
      <vt:lpstr>Click on All Filters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Austin-Christy, Sharon</dc:creator>
  <cp:lastModifiedBy>Austin-Christy, Sharon</cp:lastModifiedBy>
  <cp:revision>7</cp:revision>
  <dcterms:created xsi:type="dcterms:W3CDTF">2024-01-12T00:07:10Z</dcterms:created>
  <dcterms:modified xsi:type="dcterms:W3CDTF">2024-01-18T23:55:03Z</dcterms:modified>
</cp:coreProperties>
</file>